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32404050" cy="43205400"/>
  <p:notesSz cx="42743438" cy="31943675"/>
  <p:defaultTextStyle>
    <a:defPPr>
      <a:defRPr lang="zh-CN"/>
    </a:defPPr>
    <a:lvl1pPr algn="l" rtl="0" eaLnBrk="0" fontAlgn="base" hangingPunct="0">
      <a:spcBef>
        <a:spcPct val="0"/>
      </a:spcBef>
      <a:spcAft>
        <a:spcPct val="0"/>
      </a:spcAft>
      <a:defRPr sz="8500" kern="1200">
        <a:solidFill>
          <a:schemeClr val="tx1"/>
        </a:solidFill>
        <a:latin typeface="Arial" charset="0"/>
        <a:ea typeface="宋体" charset="-122"/>
        <a:cs typeface="+mn-cs"/>
      </a:defRPr>
    </a:lvl1pPr>
    <a:lvl2pPr marL="455613" indent="58738" algn="l" rtl="0" eaLnBrk="0" fontAlgn="base" hangingPunct="0">
      <a:spcBef>
        <a:spcPct val="0"/>
      </a:spcBef>
      <a:spcAft>
        <a:spcPct val="0"/>
      </a:spcAft>
      <a:defRPr sz="8500" kern="1200">
        <a:solidFill>
          <a:schemeClr val="tx1"/>
        </a:solidFill>
        <a:latin typeface="Arial" charset="0"/>
        <a:ea typeface="宋体" charset="-122"/>
        <a:cs typeface="+mn-cs"/>
      </a:defRPr>
    </a:lvl2pPr>
    <a:lvl3pPr marL="912813" indent="117475" algn="l" rtl="0" eaLnBrk="0" fontAlgn="base" hangingPunct="0">
      <a:spcBef>
        <a:spcPct val="0"/>
      </a:spcBef>
      <a:spcAft>
        <a:spcPct val="0"/>
      </a:spcAft>
      <a:defRPr sz="8500" kern="1200">
        <a:solidFill>
          <a:schemeClr val="tx1"/>
        </a:solidFill>
        <a:latin typeface="Arial" charset="0"/>
        <a:ea typeface="宋体" charset="-122"/>
        <a:cs typeface="+mn-cs"/>
      </a:defRPr>
    </a:lvl3pPr>
    <a:lvl4pPr marL="1370013" indent="176213" algn="l" rtl="0" eaLnBrk="0" fontAlgn="base" hangingPunct="0">
      <a:spcBef>
        <a:spcPct val="0"/>
      </a:spcBef>
      <a:spcAft>
        <a:spcPct val="0"/>
      </a:spcAft>
      <a:defRPr sz="8500" kern="1200">
        <a:solidFill>
          <a:schemeClr val="tx1"/>
        </a:solidFill>
        <a:latin typeface="Arial" charset="0"/>
        <a:ea typeface="宋体" charset="-122"/>
        <a:cs typeface="+mn-cs"/>
      </a:defRPr>
    </a:lvl4pPr>
    <a:lvl5pPr marL="1827213" indent="236538" algn="l" rtl="0" eaLnBrk="0" fontAlgn="base" hangingPunct="0">
      <a:spcBef>
        <a:spcPct val="0"/>
      </a:spcBef>
      <a:spcAft>
        <a:spcPct val="0"/>
      </a:spcAft>
      <a:defRPr sz="8500" kern="1200">
        <a:solidFill>
          <a:schemeClr val="tx1"/>
        </a:solidFill>
        <a:latin typeface="Arial" charset="0"/>
        <a:ea typeface="宋体" charset="-122"/>
        <a:cs typeface="+mn-cs"/>
      </a:defRPr>
    </a:lvl5pPr>
    <a:lvl6pPr marL="2286000" algn="l" defTabSz="914400" rtl="0" eaLnBrk="1" latinLnBrk="0" hangingPunct="1">
      <a:defRPr sz="8500" kern="1200">
        <a:solidFill>
          <a:schemeClr val="tx1"/>
        </a:solidFill>
        <a:latin typeface="Arial" charset="0"/>
        <a:ea typeface="宋体" charset="-122"/>
        <a:cs typeface="+mn-cs"/>
      </a:defRPr>
    </a:lvl6pPr>
    <a:lvl7pPr marL="2743200" algn="l" defTabSz="914400" rtl="0" eaLnBrk="1" latinLnBrk="0" hangingPunct="1">
      <a:defRPr sz="8500" kern="1200">
        <a:solidFill>
          <a:schemeClr val="tx1"/>
        </a:solidFill>
        <a:latin typeface="Arial" charset="0"/>
        <a:ea typeface="宋体" charset="-122"/>
        <a:cs typeface="+mn-cs"/>
      </a:defRPr>
    </a:lvl7pPr>
    <a:lvl8pPr marL="3200400" algn="l" defTabSz="914400" rtl="0" eaLnBrk="1" latinLnBrk="0" hangingPunct="1">
      <a:defRPr sz="8500" kern="1200">
        <a:solidFill>
          <a:schemeClr val="tx1"/>
        </a:solidFill>
        <a:latin typeface="Arial" charset="0"/>
        <a:ea typeface="宋体" charset="-122"/>
        <a:cs typeface="+mn-cs"/>
      </a:defRPr>
    </a:lvl8pPr>
    <a:lvl9pPr marL="3657600" algn="l" defTabSz="914400" rtl="0" eaLnBrk="1" latinLnBrk="0" hangingPunct="1">
      <a:defRPr sz="8500"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13609">
          <p15:clr>
            <a:srgbClr val="A4A3A4"/>
          </p15:clr>
        </p15:guide>
        <p15:guide id="2" pos="10208">
          <p15:clr>
            <a:srgbClr val="A4A3A4"/>
          </p15:clr>
        </p15:guide>
      </p15:sldGuideLst>
    </p:ext>
    <p:ext uri="{2D200454-40CA-4A62-9FC3-DE9A4176ACB9}">
      <p15:notesGuideLst xmlns:p15="http://schemas.microsoft.com/office/powerpoint/2012/main">
        <p15:guide id="1" orient="horz" pos="10061">
          <p15:clr>
            <a:srgbClr val="A4A3A4"/>
          </p15:clr>
        </p15:guide>
        <p15:guide id="2" pos="134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6699"/>
    <a:srgbClr val="0099CC"/>
    <a:srgbClr val="0000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35" autoAdjust="0"/>
    <p:restoredTop sz="95374" autoAdjust="0"/>
  </p:normalViewPr>
  <p:slideViewPr>
    <p:cSldViewPr>
      <p:cViewPr>
        <p:scale>
          <a:sx n="10" d="100"/>
          <a:sy n="10" d="100"/>
        </p:scale>
        <p:origin x="2230" y="98"/>
      </p:cViewPr>
      <p:guideLst>
        <p:guide orient="horz" pos="13609"/>
        <p:guide pos="10208"/>
      </p:guideLst>
    </p:cSldViewPr>
  </p:slideViewPr>
  <p:notesTextViewPr>
    <p:cViewPr>
      <p:scale>
        <a:sx n="75" d="100"/>
        <a:sy n="75" d="100"/>
      </p:scale>
      <p:origin x="0" y="0"/>
    </p:cViewPr>
  </p:notesTextViewPr>
  <p:sorterViewPr>
    <p:cViewPr varScale="1">
      <p:scale>
        <a:sx n="1" d="1"/>
        <a:sy n="1" d="1"/>
      </p:scale>
      <p:origin x="0" y="0"/>
    </p:cViewPr>
  </p:sorterViewPr>
  <p:notesViewPr>
    <p:cSldViewPr>
      <p:cViewPr varScale="1">
        <p:scale>
          <a:sx n="24" d="100"/>
          <a:sy n="24" d="100"/>
        </p:scale>
        <p:origin x="-2406" y="-96"/>
      </p:cViewPr>
      <p:guideLst>
        <p:guide orient="horz" pos="10061"/>
        <p:guide pos="13462"/>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18521363" cy="1597025"/>
          </a:xfrm>
          <a:prstGeom prst="rect">
            <a:avLst/>
          </a:prstGeom>
        </p:spPr>
        <p:txBody>
          <a:bodyPr vert="horz" lIns="103395" tIns="51698" rIns="103395" bIns="51698" rtlCol="0"/>
          <a:lstStyle>
            <a:lvl1pPr algn="l" eaLnBrk="1" hangingPunct="1">
              <a:defRPr sz="1300">
                <a:latin typeface="Arial" charset="0"/>
                <a:ea typeface="宋体" charset="-122"/>
              </a:defRPr>
            </a:lvl1pPr>
          </a:lstStyle>
          <a:p>
            <a:pPr>
              <a:defRPr/>
            </a:pPr>
            <a:endParaRPr lang="zh-CN" altLang="en-US"/>
          </a:p>
        </p:txBody>
      </p:sp>
      <p:sp>
        <p:nvSpPr>
          <p:cNvPr id="3" name="日期占位符 2"/>
          <p:cNvSpPr>
            <a:spLocks noGrp="1"/>
          </p:cNvSpPr>
          <p:nvPr>
            <p:ph type="dt" idx="1"/>
          </p:nvPr>
        </p:nvSpPr>
        <p:spPr>
          <a:xfrm>
            <a:off x="24210963" y="0"/>
            <a:ext cx="18522950" cy="1597025"/>
          </a:xfrm>
          <a:prstGeom prst="rect">
            <a:avLst/>
          </a:prstGeom>
        </p:spPr>
        <p:txBody>
          <a:bodyPr vert="horz" lIns="103395" tIns="51698" rIns="103395" bIns="51698" rtlCol="0"/>
          <a:lstStyle>
            <a:lvl1pPr algn="r" eaLnBrk="1" hangingPunct="1">
              <a:defRPr sz="1300">
                <a:latin typeface="Arial" charset="0"/>
                <a:ea typeface="宋体" charset="-122"/>
              </a:defRPr>
            </a:lvl1pPr>
          </a:lstStyle>
          <a:p>
            <a:pPr>
              <a:defRPr/>
            </a:pPr>
            <a:fld id="{10F49FB4-F3D4-4426-BDDA-FBA1FD73B8F6}" type="datetimeFigureOut">
              <a:rPr lang="zh-CN" altLang="en-US"/>
              <a:pPr>
                <a:defRPr/>
              </a:pPr>
              <a:t>2023/9/10</a:t>
            </a:fld>
            <a:endParaRPr lang="zh-CN" altLang="en-US"/>
          </a:p>
        </p:txBody>
      </p:sp>
      <p:sp>
        <p:nvSpPr>
          <p:cNvPr id="4" name="幻灯片图像占位符 3"/>
          <p:cNvSpPr>
            <a:spLocks noGrp="1" noRot="1" noChangeAspect="1"/>
          </p:cNvSpPr>
          <p:nvPr>
            <p:ph type="sldImg" idx="2"/>
          </p:nvPr>
        </p:nvSpPr>
        <p:spPr>
          <a:xfrm>
            <a:off x="16879888" y="2395538"/>
            <a:ext cx="8983662" cy="11979275"/>
          </a:xfrm>
          <a:prstGeom prst="rect">
            <a:avLst/>
          </a:prstGeom>
          <a:noFill/>
          <a:ln w="12700">
            <a:solidFill>
              <a:prstClr val="black"/>
            </a:solidFill>
          </a:ln>
        </p:spPr>
        <p:txBody>
          <a:bodyPr vert="horz" lIns="103395" tIns="51698" rIns="103395" bIns="51698" rtlCol="0" anchor="ctr"/>
          <a:lstStyle/>
          <a:p>
            <a:pPr lvl="0"/>
            <a:endParaRPr lang="zh-CN" altLang="en-US" noProof="0"/>
          </a:p>
        </p:txBody>
      </p:sp>
      <p:sp>
        <p:nvSpPr>
          <p:cNvPr id="5" name="备注占位符 4"/>
          <p:cNvSpPr>
            <a:spLocks noGrp="1"/>
          </p:cNvSpPr>
          <p:nvPr>
            <p:ph type="body" sz="quarter" idx="3"/>
          </p:nvPr>
        </p:nvSpPr>
        <p:spPr>
          <a:xfrm>
            <a:off x="4275138" y="15173325"/>
            <a:ext cx="34194750" cy="14374813"/>
          </a:xfrm>
          <a:prstGeom prst="rect">
            <a:avLst/>
          </a:prstGeom>
        </p:spPr>
        <p:txBody>
          <a:bodyPr vert="horz" lIns="103395" tIns="51698" rIns="103395" bIns="51698"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30341888"/>
            <a:ext cx="18521363" cy="1597025"/>
          </a:xfrm>
          <a:prstGeom prst="rect">
            <a:avLst/>
          </a:prstGeom>
        </p:spPr>
        <p:txBody>
          <a:bodyPr vert="horz" lIns="103395" tIns="51698" rIns="103395" bIns="51698" rtlCol="0" anchor="b"/>
          <a:lstStyle>
            <a:lvl1pPr algn="l" eaLnBrk="1" hangingPunct="1">
              <a:defRPr sz="1300">
                <a:latin typeface="Arial" charset="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24210963" y="30341888"/>
            <a:ext cx="18522950" cy="1597025"/>
          </a:xfrm>
          <a:prstGeom prst="rect">
            <a:avLst/>
          </a:prstGeom>
        </p:spPr>
        <p:txBody>
          <a:bodyPr vert="horz" wrap="square" lIns="103395" tIns="51698" rIns="103395" bIns="51698" numCol="1" anchor="b" anchorCtr="0" compatLnSpc="1">
            <a:prstTxWarp prst="textNoShape">
              <a:avLst/>
            </a:prstTxWarp>
          </a:bodyPr>
          <a:lstStyle>
            <a:lvl1pPr algn="r" eaLnBrk="1" hangingPunct="1">
              <a:defRPr sz="1300"/>
            </a:lvl1pPr>
          </a:lstStyle>
          <a:p>
            <a:pPr>
              <a:defRPr/>
            </a:pPr>
            <a:fld id="{95748215-C3AF-41AA-B45F-F62B5272F2E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p:spPr>
      </p:sp>
      <p:sp>
        <p:nvSpPr>
          <p:cNvPr id="512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a:p>
        </p:txBody>
      </p:sp>
      <p:sp>
        <p:nvSpPr>
          <p:cNvPr id="5124" name="灯片编号占位符 3"/>
          <p:cNvSpPr>
            <a:spLocks noGrp="1"/>
          </p:cNvSpPr>
          <p:nvPr>
            <p:ph type="sldNum" sz="quarter" idx="5"/>
          </p:nvPr>
        </p:nvSpPr>
        <p:spPr bwMode="auto">
          <a:noFill/>
          <a:ln>
            <a:miter lim="800000"/>
            <a:headEnd/>
            <a:tailEnd/>
          </a:ln>
        </p:spPr>
        <p:txBody>
          <a:bodyPr/>
          <a:lstStyle/>
          <a:p>
            <a:fld id="{2426CA5B-A445-4684-859E-854FB7ABFE1C}"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430465" y="13422318"/>
            <a:ext cx="27543127" cy="9259887"/>
          </a:xfrm>
        </p:spPr>
        <p:txBody>
          <a:bodyPr/>
          <a:lstStyle/>
          <a:p>
            <a:r>
              <a:rPr lang="zh-CN" altLang="en-US"/>
              <a:t>单击此处编辑母版标题样式</a:t>
            </a:r>
          </a:p>
        </p:txBody>
      </p:sp>
      <p:sp>
        <p:nvSpPr>
          <p:cNvPr id="3" name="副标题 2"/>
          <p:cNvSpPr>
            <a:spLocks noGrp="1"/>
          </p:cNvSpPr>
          <p:nvPr>
            <p:ph type="subTitle" idx="1"/>
          </p:nvPr>
        </p:nvSpPr>
        <p:spPr>
          <a:xfrm>
            <a:off x="4860928" y="24482427"/>
            <a:ext cx="22682200" cy="11042650"/>
          </a:xfrm>
        </p:spPr>
        <p:txBody>
          <a:bodyPr/>
          <a:lstStyle>
            <a:lvl1pPr marL="0" indent="0" algn="ctr">
              <a:buNone/>
              <a:defRPr/>
            </a:lvl1pPr>
            <a:lvl2pPr marL="457185" indent="0" algn="ctr">
              <a:buNone/>
              <a:defRPr/>
            </a:lvl2pPr>
            <a:lvl3pPr marL="914369" indent="0" algn="ctr">
              <a:buNone/>
              <a:defRPr/>
            </a:lvl3pPr>
            <a:lvl4pPr marL="1371554" indent="0" algn="ctr">
              <a:buNone/>
              <a:defRPr/>
            </a:lvl4pPr>
            <a:lvl5pPr marL="1828734" indent="0" algn="ctr">
              <a:buNone/>
              <a:defRPr/>
            </a:lvl5pPr>
            <a:lvl6pPr marL="2285918" indent="0" algn="ctr">
              <a:buNone/>
              <a:defRPr/>
            </a:lvl6pPr>
            <a:lvl7pPr marL="2743103" indent="0" algn="ctr">
              <a:buNone/>
              <a:defRPr/>
            </a:lvl7pPr>
            <a:lvl8pPr marL="3200288" indent="0" algn="ctr">
              <a:buNone/>
              <a:defRPr/>
            </a:lvl8pPr>
            <a:lvl9pPr marL="3657472"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23E174A-2FCD-40E3-A6A9-E01A1362A86B}"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4A60152-3AC6-468F-AE32-F843A47D56FE}"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3493420" y="1730381"/>
            <a:ext cx="7289802" cy="368649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620839" y="1730381"/>
            <a:ext cx="21720176" cy="368649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5E20698-E51A-4AAD-A301-B604F827C1D6}"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A58209E-CA4F-4439-A01B-8D40894EFA74}"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559052" y="27763794"/>
            <a:ext cx="27544712" cy="8580437"/>
          </a:xfrm>
        </p:spPr>
        <p:txBody>
          <a:bodyPr anchor="t"/>
          <a:lstStyle>
            <a:lvl1pPr algn="l">
              <a:defRPr sz="4001" b="1" cap="all"/>
            </a:lvl1pPr>
          </a:lstStyle>
          <a:p>
            <a:r>
              <a:rPr lang="zh-CN" altLang="en-US"/>
              <a:t>单击此处编辑母版标题样式</a:t>
            </a:r>
          </a:p>
        </p:txBody>
      </p:sp>
      <p:sp>
        <p:nvSpPr>
          <p:cNvPr id="3" name="文本占位符 2"/>
          <p:cNvSpPr>
            <a:spLocks noGrp="1"/>
          </p:cNvSpPr>
          <p:nvPr>
            <p:ph type="body" idx="1"/>
          </p:nvPr>
        </p:nvSpPr>
        <p:spPr>
          <a:xfrm>
            <a:off x="2559052" y="18311816"/>
            <a:ext cx="27544712" cy="9451975"/>
          </a:xfrm>
        </p:spPr>
        <p:txBody>
          <a:bodyPr anchor="b"/>
          <a:lstStyle>
            <a:lvl1pPr marL="0" indent="0">
              <a:buNone/>
              <a:defRPr sz="1998"/>
            </a:lvl1pPr>
            <a:lvl2pPr marL="457185" indent="0">
              <a:buNone/>
              <a:defRPr sz="1800"/>
            </a:lvl2pPr>
            <a:lvl3pPr marL="914369" indent="0">
              <a:buNone/>
              <a:defRPr sz="1602"/>
            </a:lvl3pPr>
            <a:lvl4pPr marL="1371554" indent="0">
              <a:buNone/>
              <a:defRPr sz="1400"/>
            </a:lvl4pPr>
            <a:lvl5pPr marL="1828734" indent="0">
              <a:buNone/>
              <a:defRPr sz="1400"/>
            </a:lvl5pPr>
            <a:lvl6pPr marL="2285918" indent="0">
              <a:buNone/>
              <a:defRPr sz="1400"/>
            </a:lvl6pPr>
            <a:lvl7pPr marL="2743103" indent="0">
              <a:buNone/>
              <a:defRPr sz="1400"/>
            </a:lvl7pPr>
            <a:lvl8pPr marL="3200288" indent="0">
              <a:buNone/>
              <a:defRPr sz="1400"/>
            </a:lvl8pPr>
            <a:lvl9pPr marL="3657472"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8BDFE5B-0029-47DF-9F5D-6997B74BC452}"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620840" y="10080631"/>
            <a:ext cx="14504987" cy="28514675"/>
          </a:xfrm>
        </p:spPr>
        <p:txBody>
          <a:bodyPr/>
          <a:lstStyle>
            <a:lvl1pPr>
              <a:defRPr sz="2800"/>
            </a:lvl1pPr>
            <a:lvl2pPr>
              <a:defRPr sz="2399"/>
            </a:lvl2pPr>
            <a:lvl3pPr>
              <a:defRPr sz="1998"/>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6278225" y="10080631"/>
            <a:ext cx="14504987" cy="28514675"/>
          </a:xfrm>
        </p:spPr>
        <p:txBody>
          <a:bodyPr/>
          <a:lstStyle>
            <a:lvl1pPr>
              <a:defRPr sz="2800"/>
            </a:lvl1pPr>
            <a:lvl2pPr>
              <a:defRPr sz="2399"/>
            </a:lvl2pPr>
            <a:lvl3pPr>
              <a:defRPr sz="1998"/>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5DA32C7-904A-4A4C-B8FC-52B5AC3BE1A8}"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1620846" y="9671052"/>
            <a:ext cx="14316076" cy="4030662"/>
          </a:xfrm>
        </p:spPr>
        <p:txBody>
          <a:bodyPr anchor="b"/>
          <a:lstStyle>
            <a:lvl1pPr marL="0" indent="0">
              <a:buNone/>
              <a:defRPr sz="2399" b="1"/>
            </a:lvl1pPr>
            <a:lvl2pPr marL="457185" indent="0">
              <a:buNone/>
              <a:defRPr sz="1998" b="1"/>
            </a:lvl2pPr>
            <a:lvl3pPr marL="914369" indent="0">
              <a:buNone/>
              <a:defRPr sz="1800" b="1"/>
            </a:lvl3pPr>
            <a:lvl4pPr marL="1371554" indent="0">
              <a:buNone/>
              <a:defRPr sz="1602" b="1"/>
            </a:lvl4pPr>
            <a:lvl5pPr marL="1828734" indent="0">
              <a:buNone/>
              <a:defRPr sz="1602" b="1"/>
            </a:lvl5pPr>
            <a:lvl6pPr marL="2285918" indent="0">
              <a:buNone/>
              <a:defRPr sz="1602" b="1"/>
            </a:lvl6pPr>
            <a:lvl7pPr marL="2743103" indent="0">
              <a:buNone/>
              <a:defRPr sz="1602" b="1"/>
            </a:lvl7pPr>
            <a:lvl8pPr marL="3200288" indent="0">
              <a:buNone/>
              <a:defRPr sz="1602" b="1"/>
            </a:lvl8pPr>
            <a:lvl9pPr marL="3657472" indent="0">
              <a:buNone/>
              <a:defRPr sz="1602" b="1"/>
            </a:lvl9pPr>
          </a:lstStyle>
          <a:p>
            <a:pPr lvl="0"/>
            <a:r>
              <a:rPr lang="zh-CN" altLang="en-US"/>
              <a:t>单击此处编辑母版文本样式</a:t>
            </a:r>
          </a:p>
        </p:txBody>
      </p:sp>
      <p:sp>
        <p:nvSpPr>
          <p:cNvPr id="4" name="内容占位符 3"/>
          <p:cNvSpPr>
            <a:spLocks noGrp="1"/>
          </p:cNvSpPr>
          <p:nvPr>
            <p:ph sz="half" idx="2"/>
          </p:nvPr>
        </p:nvSpPr>
        <p:spPr>
          <a:xfrm>
            <a:off x="1620846" y="13701716"/>
            <a:ext cx="14316076" cy="24893587"/>
          </a:xfrm>
        </p:spPr>
        <p:txBody>
          <a:bodyPr/>
          <a:lstStyle>
            <a:lvl1pPr>
              <a:defRPr sz="2399"/>
            </a:lvl1pPr>
            <a:lvl2pPr>
              <a:defRPr sz="1998"/>
            </a:lvl2pPr>
            <a:lvl3pPr>
              <a:defRPr sz="1800"/>
            </a:lvl3pPr>
            <a:lvl4pPr>
              <a:defRPr sz="1602"/>
            </a:lvl4pPr>
            <a:lvl5pPr>
              <a:defRPr sz="1602"/>
            </a:lvl5pPr>
            <a:lvl6pPr>
              <a:defRPr sz="1602"/>
            </a:lvl6pPr>
            <a:lvl7pPr>
              <a:defRPr sz="1602"/>
            </a:lvl7pPr>
            <a:lvl8pPr>
              <a:defRPr sz="1602"/>
            </a:lvl8pPr>
            <a:lvl9pPr>
              <a:defRPr sz="1602"/>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16460790" y="9671052"/>
            <a:ext cx="14322427" cy="4030662"/>
          </a:xfrm>
        </p:spPr>
        <p:txBody>
          <a:bodyPr anchor="b"/>
          <a:lstStyle>
            <a:lvl1pPr marL="0" indent="0">
              <a:buNone/>
              <a:defRPr sz="2399" b="1"/>
            </a:lvl1pPr>
            <a:lvl2pPr marL="457185" indent="0">
              <a:buNone/>
              <a:defRPr sz="1998" b="1"/>
            </a:lvl2pPr>
            <a:lvl3pPr marL="914369" indent="0">
              <a:buNone/>
              <a:defRPr sz="1800" b="1"/>
            </a:lvl3pPr>
            <a:lvl4pPr marL="1371554" indent="0">
              <a:buNone/>
              <a:defRPr sz="1602" b="1"/>
            </a:lvl4pPr>
            <a:lvl5pPr marL="1828734" indent="0">
              <a:buNone/>
              <a:defRPr sz="1602" b="1"/>
            </a:lvl5pPr>
            <a:lvl6pPr marL="2285918" indent="0">
              <a:buNone/>
              <a:defRPr sz="1602" b="1"/>
            </a:lvl6pPr>
            <a:lvl7pPr marL="2743103" indent="0">
              <a:buNone/>
              <a:defRPr sz="1602" b="1"/>
            </a:lvl7pPr>
            <a:lvl8pPr marL="3200288" indent="0">
              <a:buNone/>
              <a:defRPr sz="1602" b="1"/>
            </a:lvl8pPr>
            <a:lvl9pPr marL="3657472" indent="0">
              <a:buNone/>
              <a:defRPr sz="1602" b="1"/>
            </a:lvl9pPr>
          </a:lstStyle>
          <a:p>
            <a:pPr lvl="0"/>
            <a:r>
              <a:rPr lang="zh-CN" altLang="en-US"/>
              <a:t>单击此处编辑母版文本样式</a:t>
            </a:r>
          </a:p>
        </p:txBody>
      </p:sp>
      <p:sp>
        <p:nvSpPr>
          <p:cNvPr id="6" name="内容占位符 5"/>
          <p:cNvSpPr>
            <a:spLocks noGrp="1"/>
          </p:cNvSpPr>
          <p:nvPr>
            <p:ph sz="quarter" idx="4"/>
          </p:nvPr>
        </p:nvSpPr>
        <p:spPr>
          <a:xfrm>
            <a:off x="16460790" y="13701716"/>
            <a:ext cx="14322427" cy="24893587"/>
          </a:xfrm>
        </p:spPr>
        <p:txBody>
          <a:bodyPr/>
          <a:lstStyle>
            <a:lvl1pPr>
              <a:defRPr sz="2399"/>
            </a:lvl1pPr>
            <a:lvl2pPr>
              <a:defRPr sz="1998"/>
            </a:lvl2pPr>
            <a:lvl3pPr>
              <a:defRPr sz="1800"/>
            </a:lvl3pPr>
            <a:lvl4pPr>
              <a:defRPr sz="1602"/>
            </a:lvl4pPr>
            <a:lvl5pPr>
              <a:defRPr sz="1602"/>
            </a:lvl5pPr>
            <a:lvl6pPr>
              <a:defRPr sz="1602"/>
            </a:lvl6pPr>
            <a:lvl7pPr>
              <a:defRPr sz="1602"/>
            </a:lvl7pPr>
            <a:lvl8pPr>
              <a:defRPr sz="1602"/>
            </a:lvl8pPr>
            <a:lvl9pPr>
              <a:defRPr sz="1602"/>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C3C41985-30D3-4B2C-9ADA-CC1F779F2932}"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43168DA4-D5D0-47B5-B45C-EEC344E57B44}"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78E71832-EE39-4032-89AF-8EB2FFE04231}"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20850" y="1720856"/>
            <a:ext cx="10660064" cy="7319963"/>
          </a:xfrm>
        </p:spPr>
        <p:txBody>
          <a:bodyPr anchor="b"/>
          <a:lstStyle>
            <a:lvl1pPr algn="l">
              <a:defRPr sz="1998" b="1"/>
            </a:lvl1pPr>
          </a:lstStyle>
          <a:p>
            <a:r>
              <a:rPr lang="zh-CN" altLang="en-US"/>
              <a:t>单击此处编辑母版标题样式</a:t>
            </a:r>
          </a:p>
        </p:txBody>
      </p:sp>
      <p:sp>
        <p:nvSpPr>
          <p:cNvPr id="3" name="内容占位符 2"/>
          <p:cNvSpPr>
            <a:spLocks noGrp="1"/>
          </p:cNvSpPr>
          <p:nvPr>
            <p:ph idx="1"/>
          </p:nvPr>
        </p:nvSpPr>
        <p:spPr>
          <a:xfrm>
            <a:off x="12669854" y="1720851"/>
            <a:ext cx="18113373" cy="36874450"/>
          </a:xfrm>
        </p:spPr>
        <p:txBody>
          <a:bodyPr/>
          <a:lstStyle>
            <a:lvl1pPr>
              <a:defRPr sz="3200"/>
            </a:lvl1pPr>
            <a:lvl2pPr>
              <a:defRPr sz="2800"/>
            </a:lvl2pPr>
            <a:lvl3pPr>
              <a:defRPr sz="2399"/>
            </a:lvl3pPr>
            <a:lvl4pPr>
              <a:defRPr sz="1998"/>
            </a:lvl4pPr>
            <a:lvl5pPr>
              <a:defRPr sz="1998"/>
            </a:lvl5pPr>
            <a:lvl6pPr>
              <a:defRPr sz="1998"/>
            </a:lvl6pPr>
            <a:lvl7pPr>
              <a:defRPr sz="1998"/>
            </a:lvl7pPr>
            <a:lvl8pPr>
              <a:defRPr sz="1998"/>
            </a:lvl8pPr>
            <a:lvl9pPr>
              <a:defRPr sz="199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620850" y="9040818"/>
            <a:ext cx="10660064" cy="29554487"/>
          </a:xfrm>
        </p:spPr>
        <p:txBody>
          <a:bodyPr/>
          <a:lstStyle>
            <a:lvl1pPr marL="0" indent="0">
              <a:buNone/>
              <a:defRPr sz="1400"/>
            </a:lvl1pPr>
            <a:lvl2pPr marL="457185" indent="0">
              <a:buNone/>
              <a:defRPr sz="1202"/>
            </a:lvl2pPr>
            <a:lvl3pPr marL="914369" indent="0">
              <a:buNone/>
              <a:defRPr sz="999"/>
            </a:lvl3pPr>
            <a:lvl4pPr marL="1371554" indent="0">
              <a:buNone/>
              <a:defRPr sz="900"/>
            </a:lvl4pPr>
            <a:lvl5pPr marL="1828734" indent="0">
              <a:buNone/>
              <a:defRPr sz="900"/>
            </a:lvl5pPr>
            <a:lvl6pPr marL="2285918" indent="0">
              <a:buNone/>
              <a:defRPr sz="900"/>
            </a:lvl6pPr>
            <a:lvl7pPr marL="2743103" indent="0">
              <a:buNone/>
              <a:defRPr sz="900"/>
            </a:lvl7pPr>
            <a:lvl8pPr marL="3200288" indent="0">
              <a:buNone/>
              <a:defRPr sz="900"/>
            </a:lvl8pPr>
            <a:lvl9pPr marL="3657472"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706B74B-9002-45E5-AFE3-918F9BFDF016}"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51601" y="30243469"/>
            <a:ext cx="19442111" cy="3570287"/>
          </a:xfrm>
        </p:spPr>
        <p:txBody>
          <a:bodyPr anchor="b"/>
          <a:lstStyle>
            <a:lvl1pPr algn="l">
              <a:defRPr sz="1998" b="1"/>
            </a:lvl1pPr>
          </a:lstStyle>
          <a:p>
            <a:r>
              <a:rPr lang="zh-CN" altLang="en-US"/>
              <a:t>单击此处编辑母版标题样式</a:t>
            </a:r>
          </a:p>
        </p:txBody>
      </p:sp>
      <p:sp>
        <p:nvSpPr>
          <p:cNvPr id="3" name="图片占位符 2"/>
          <p:cNvSpPr>
            <a:spLocks noGrp="1"/>
          </p:cNvSpPr>
          <p:nvPr>
            <p:ph type="pic" idx="1"/>
          </p:nvPr>
        </p:nvSpPr>
        <p:spPr>
          <a:xfrm>
            <a:off x="6351601" y="3860800"/>
            <a:ext cx="19442111" cy="25922288"/>
          </a:xfrm>
        </p:spPr>
        <p:txBody>
          <a:bodyPr/>
          <a:lstStyle>
            <a:lvl1pPr marL="0" indent="0">
              <a:buNone/>
              <a:defRPr sz="3200"/>
            </a:lvl1pPr>
            <a:lvl2pPr marL="457185" indent="0">
              <a:buNone/>
              <a:defRPr sz="2800"/>
            </a:lvl2pPr>
            <a:lvl3pPr marL="914369" indent="0">
              <a:buNone/>
              <a:defRPr sz="2399"/>
            </a:lvl3pPr>
            <a:lvl4pPr marL="1371554" indent="0">
              <a:buNone/>
              <a:defRPr sz="1998"/>
            </a:lvl4pPr>
            <a:lvl5pPr marL="1828734" indent="0">
              <a:buNone/>
              <a:defRPr sz="1998"/>
            </a:lvl5pPr>
            <a:lvl6pPr marL="2285918" indent="0">
              <a:buNone/>
              <a:defRPr sz="1998"/>
            </a:lvl6pPr>
            <a:lvl7pPr marL="2743103" indent="0">
              <a:buNone/>
              <a:defRPr sz="1998"/>
            </a:lvl7pPr>
            <a:lvl8pPr marL="3200288" indent="0">
              <a:buNone/>
              <a:defRPr sz="1998"/>
            </a:lvl8pPr>
            <a:lvl9pPr marL="3657472" indent="0">
              <a:buNone/>
              <a:defRPr sz="1998"/>
            </a:lvl9pPr>
          </a:lstStyle>
          <a:p>
            <a:pPr lvl="0"/>
            <a:endParaRPr lang="zh-CN" altLang="en-US" noProof="0"/>
          </a:p>
        </p:txBody>
      </p:sp>
      <p:sp>
        <p:nvSpPr>
          <p:cNvPr id="4" name="文本占位符 3"/>
          <p:cNvSpPr>
            <a:spLocks noGrp="1"/>
          </p:cNvSpPr>
          <p:nvPr>
            <p:ph type="body" sz="half" idx="2"/>
          </p:nvPr>
        </p:nvSpPr>
        <p:spPr>
          <a:xfrm>
            <a:off x="6351601" y="33813756"/>
            <a:ext cx="19442111" cy="5070475"/>
          </a:xfrm>
        </p:spPr>
        <p:txBody>
          <a:bodyPr/>
          <a:lstStyle>
            <a:lvl1pPr marL="0" indent="0">
              <a:buNone/>
              <a:defRPr sz="1400"/>
            </a:lvl1pPr>
            <a:lvl2pPr marL="457185" indent="0">
              <a:buNone/>
              <a:defRPr sz="1202"/>
            </a:lvl2pPr>
            <a:lvl3pPr marL="914369" indent="0">
              <a:buNone/>
              <a:defRPr sz="999"/>
            </a:lvl3pPr>
            <a:lvl4pPr marL="1371554" indent="0">
              <a:buNone/>
              <a:defRPr sz="900"/>
            </a:lvl4pPr>
            <a:lvl5pPr marL="1828734" indent="0">
              <a:buNone/>
              <a:defRPr sz="900"/>
            </a:lvl5pPr>
            <a:lvl6pPr marL="2285918" indent="0">
              <a:buNone/>
              <a:defRPr sz="900"/>
            </a:lvl6pPr>
            <a:lvl7pPr marL="2743103" indent="0">
              <a:buNone/>
              <a:defRPr sz="900"/>
            </a:lvl7pPr>
            <a:lvl8pPr marL="3200288" indent="0">
              <a:buNone/>
              <a:defRPr sz="900"/>
            </a:lvl8pPr>
            <a:lvl9pPr marL="3657472"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2283083-0B0D-4308-B20B-D88B5B7FEED0}"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0838" y="1730375"/>
            <a:ext cx="29162375" cy="7200900"/>
          </a:xfrm>
          <a:prstGeom prst="rect">
            <a:avLst/>
          </a:prstGeom>
          <a:noFill/>
          <a:ln w="9525">
            <a:noFill/>
            <a:miter lim="800000"/>
            <a:headEnd/>
            <a:tailEnd/>
          </a:ln>
        </p:spPr>
        <p:txBody>
          <a:bodyPr vert="horz" wrap="square" lIns="431986" tIns="215994" rIns="431986" bIns="215994"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1620838" y="10080625"/>
            <a:ext cx="29162375" cy="28514675"/>
          </a:xfrm>
          <a:prstGeom prst="rect">
            <a:avLst/>
          </a:prstGeom>
          <a:noFill/>
          <a:ln w="9525">
            <a:noFill/>
            <a:miter lim="800000"/>
            <a:headEnd/>
            <a:tailEnd/>
          </a:ln>
        </p:spPr>
        <p:txBody>
          <a:bodyPr vert="horz" wrap="square" lIns="431986" tIns="215994" rIns="431986" bIns="215994"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1620838" y="39344600"/>
            <a:ext cx="7559675" cy="3000375"/>
          </a:xfrm>
          <a:prstGeom prst="rect">
            <a:avLst/>
          </a:prstGeom>
          <a:noFill/>
          <a:ln w="9525">
            <a:noFill/>
            <a:miter lim="800000"/>
            <a:headEnd/>
            <a:tailEnd/>
          </a:ln>
          <a:effectLst/>
        </p:spPr>
        <p:txBody>
          <a:bodyPr vert="horz" wrap="square" lIns="431986" tIns="215994" rIns="431986" bIns="215994" numCol="1" anchor="t" anchorCtr="0" compatLnSpc="1">
            <a:prstTxWarp prst="textNoShape">
              <a:avLst/>
            </a:prstTxWarp>
          </a:bodyPr>
          <a:lstStyle>
            <a:lvl1pPr eaLnBrk="1" hangingPunct="1">
              <a:defRPr sz="6499">
                <a:latin typeface="Arial" charset="0"/>
                <a:ea typeface="宋体"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11071225" y="39344600"/>
            <a:ext cx="10261600" cy="3000375"/>
          </a:xfrm>
          <a:prstGeom prst="rect">
            <a:avLst/>
          </a:prstGeom>
          <a:noFill/>
          <a:ln w="9525">
            <a:noFill/>
            <a:miter lim="800000"/>
            <a:headEnd/>
            <a:tailEnd/>
          </a:ln>
          <a:effectLst/>
        </p:spPr>
        <p:txBody>
          <a:bodyPr vert="horz" wrap="square" lIns="431986" tIns="215994" rIns="431986" bIns="215994" numCol="1" anchor="t" anchorCtr="0" compatLnSpc="1">
            <a:prstTxWarp prst="textNoShape">
              <a:avLst/>
            </a:prstTxWarp>
          </a:bodyPr>
          <a:lstStyle>
            <a:lvl1pPr algn="ctr" eaLnBrk="1" hangingPunct="1">
              <a:defRPr sz="6499">
                <a:latin typeface="Arial" charset="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23223538" y="39344600"/>
            <a:ext cx="7559675" cy="3000375"/>
          </a:xfrm>
          <a:prstGeom prst="rect">
            <a:avLst/>
          </a:prstGeom>
          <a:noFill/>
          <a:ln w="9525">
            <a:noFill/>
            <a:miter lim="800000"/>
            <a:headEnd/>
            <a:tailEnd/>
          </a:ln>
          <a:effectLst/>
        </p:spPr>
        <p:txBody>
          <a:bodyPr vert="horz" wrap="square" lIns="431986" tIns="215994" rIns="431986" bIns="215994" numCol="1" anchor="t" anchorCtr="0" compatLnSpc="1">
            <a:prstTxWarp prst="textNoShape">
              <a:avLst/>
            </a:prstTxWarp>
          </a:bodyPr>
          <a:lstStyle>
            <a:lvl1pPr algn="r" eaLnBrk="1" hangingPunct="1">
              <a:defRPr sz="6400"/>
            </a:lvl1pPr>
          </a:lstStyle>
          <a:p>
            <a:pPr>
              <a:defRPr/>
            </a:pPr>
            <a:fld id="{312BDD71-CC24-4CF9-BC96-128133C31B01}"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18000" rtl="0" eaLnBrk="0" fontAlgn="base" hangingPunct="0">
        <a:spcBef>
          <a:spcPct val="0"/>
        </a:spcBef>
        <a:spcAft>
          <a:spcPct val="0"/>
        </a:spcAft>
        <a:defRPr sz="20800">
          <a:solidFill>
            <a:schemeClr val="tx2"/>
          </a:solidFill>
          <a:latin typeface="+mj-lt"/>
          <a:ea typeface="+mj-ea"/>
          <a:cs typeface="+mj-cs"/>
        </a:defRPr>
      </a:lvl1pPr>
      <a:lvl2pPr algn="ctr" defTabSz="4318000" rtl="0" eaLnBrk="0" fontAlgn="base" hangingPunct="0">
        <a:spcBef>
          <a:spcPct val="0"/>
        </a:spcBef>
        <a:spcAft>
          <a:spcPct val="0"/>
        </a:spcAft>
        <a:defRPr sz="20800">
          <a:solidFill>
            <a:schemeClr val="tx2"/>
          </a:solidFill>
          <a:latin typeface="Arial" charset="0"/>
          <a:ea typeface="宋体" charset="-122"/>
        </a:defRPr>
      </a:lvl2pPr>
      <a:lvl3pPr algn="ctr" defTabSz="4318000" rtl="0" eaLnBrk="0" fontAlgn="base" hangingPunct="0">
        <a:spcBef>
          <a:spcPct val="0"/>
        </a:spcBef>
        <a:spcAft>
          <a:spcPct val="0"/>
        </a:spcAft>
        <a:defRPr sz="20800">
          <a:solidFill>
            <a:schemeClr val="tx2"/>
          </a:solidFill>
          <a:latin typeface="Arial" charset="0"/>
          <a:ea typeface="宋体" charset="-122"/>
        </a:defRPr>
      </a:lvl3pPr>
      <a:lvl4pPr algn="ctr" defTabSz="4318000" rtl="0" eaLnBrk="0" fontAlgn="base" hangingPunct="0">
        <a:spcBef>
          <a:spcPct val="0"/>
        </a:spcBef>
        <a:spcAft>
          <a:spcPct val="0"/>
        </a:spcAft>
        <a:defRPr sz="20800">
          <a:solidFill>
            <a:schemeClr val="tx2"/>
          </a:solidFill>
          <a:latin typeface="Arial" charset="0"/>
          <a:ea typeface="宋体" charset="-122"/>
        </a:defRPr>
      </a:lvl4pPr>
      <a:lvl5pPr algn="ctr" defTabSz="4318000" rtl="0" eaLnBrk="0" fontAlgn="base" hangingPunct="0">
        <a:spcBef>
          <a:spcPct val="0"/>
        </a:spcBef>
        <a:spcAft>
          <a:spcPct val="0"/>
        </a:spcAft>
        <a:defRPr sz="20800">
          <a:solidFill>
            <a:schemeClr val="tx2"/>
          </a:solidFill>
          <a:latin typeface="Arial" charset="0"/>
          <a:ea typeface="宋体" charset="-122"/>
        </a:defRPr>
      </a:lvl5pPr>
      <a:lvl6pPr marL="457185" algn="ctr" defTabSz="4321023" rtl="0" fontAlgn="base">
        <a:spcBef>
          <a:spcPct val="0"/>
        </a:spcBef>
        <a:spcAft>
          <a:spcPct val="0"/>
        </a:spcAft>
        <a:defRPr sz="20804">
          <a:solidFill>
            <a:schemeClr val="tx2"/>
          </a:solidFill>
          <a:latin typeface="Arial" charset="0"/>
          <a:ea typeface="宋体" charset="-122"/>
        </a:defRPr>
      </a:lvl6pPr>
      <a:lvl7pPr marL="914369" algn="ctr" defTabSz="4321023" rtl="0" fontAlgn="base">
        <a:spcBef>
          <a:spcPct val="0"/>
        </a:spcBef>
        <a:spcAft>
          <a:spcPct val="0"/>
        </a:spcAft>
        <a:defRPr sz="20804">
          <a:solidFill>
            <a:schemeClr val="tx2"/>
          </a:solidFill>
          <a:latin typeface="Arial" charset="0"/>
          <a:ea typeface="宋体" charset="-122"/>
        </a:defRPr>
      </a:lvl7pPr>
      <a:lvl8pPr marL="1371554" algn="ctr" defTabSz="4321023" rtl="0" fontAlgn="base">
        <a:spcBef>
          <a:spcPct val="0"/>
        </a:spcBef>
        <a:spcAft>
          <a:spcPct val="0"/>
        </a:spcAft>
        <a:defRPr sz="20804">
          <a:solidFill>
            <a:schemeClr val="tx2"/>
          </a:solidFill>
          <a:latin typeface="Arial" charset="0"/>
          <a:ea typeface="宋体" charset="-122"/>
        </a:defRPr>
      </a:lvl8pPr>
      <a:lvl9pPr marL="1828734" algn="ctr" defTabSz="4321023" rtl="0" fontAlgn="base">
        <a:spcBef>
          <a:spcPct val="0"/>
        </a:spcBef>
        <a:spcAft>
          <a:spcPct val="0"/>
        </a:spcAft>
        <a:defRPr sz="20804">
          <a:solidFill>
            <a:schemeClr val="tx2"/>
          </a:solidFill>
          <a:latin typeface="Arial" charset="0"/>
          <a:ea typeface="宋体" charset="-122"/>
        </a:defRPr>
      </a:lvl9pPr>
    </p:titleStyle>
    <p:bodyStyle>
      <a:lvl1pPr marL="1619250" indent="-1619250" algn="l" defTabSz="4318000" rtl="0" eaLnBrk="0" fontAlgn="base" hangingPunct="0">
        <a:spcBef>
          <a:spcPct val="20000"/>
        </a:spcBef>
        <a:spcAft>
          <a:spcPct val="0"/>
        </a:spcAft>
        <a:buChar char="•"/>
        <a:defRPr sz="15100">
          <a:solidFill>
            <a:schemeClr val="tx1"/>
          </a:solidFill>
          <a:latin typeface="+mn-lt"/>
          <a:ea typeface="+mn-ea"/>
          <a:cs typeface="+mn-cs"/>
        </a:defRPr>
      </a:lvl1pPr>
      <a:lvl2pPr marL="3508375" indent="-1347788" algn="l" defTabSz="4318000" rtl="0" eaLnBrk="0" fontAlgn="base" hangingPunct="0">
        <a:spcBef>
          <a:spcPct val="20000"/>
        </a:spcBef>
        <a:spcAft>
          <a:spcPct val="0"/>
        </a:spcAft>
        <a:buChar char="–"/>
        <a:defRPr sz="13200">
          <a:solidFill>
            <a:schemeClr val="tx1"/>
          </a:solidFill>
          <a:latin typeface="+mn-lt"/>
          <a:ea typeface="+mn-ea"/>
        </a:defRPr>
      </a:lvl2pPr>
      <a:lvl3pPr marL="5397500" indent="-1077913" algn="l" defTabSz="4318000" rtl="0" eaLnBrk="0" fontAlgn="base" hangingPunct="0">
        <a:spcBef>
          <a:spcPct val="20000"/>
        </a:spcBef>
        <a:spcAft>
          <a:spcPct val="0"/>
        </a:spcAft>
        <a:buChar char="•"/>
        <a:defRPr sz="11300">
          <a:solidFill>
            <a:schemeClr val="tx1"/>
          </a:solidFill>
          <a:latin typeface="+mn-lt"/>
          <a:ea typeface="+mn-ea"/>
        </a:defRPr>
      </a:lvl3pPr>
      <a:lvl4pPr marL="7559675" indent="-1079500" algn="l" defTabSz="4318000" rtl="0" eaLnBrk="0" fontAlgn="base" hangingPunct="0">
        <a:spcBef>
          <a:spcPct val="20000"/>
        </a:spcBef>
        <a:spcAft>
          <a:spcPct val="0"/>
        </a:spcAft>
        <a:buChar char="–"/>
        <a:defRPr sz="9500">
          <a:solidFill>
            <a:schemeClr val="tx1"/>
          </a:solidFill>
          <a:latin typeface="+mn-lt"/>
          <a:ea typeface="+mn-ea"/>
        </a:defRPr>
      </a:lvl4pPr>
      <a:lvl5pPr marL="9718675" indent="-1079500" algn="l" defTabSz="4318000" rtl="0" eaLnBrk="0" fontAlgn="base" hangingPunct="0">
        <a:spcBef>
          <a:spcPct val="20000"/>
        </a:spcBef>
        <a:spcAft>
          <a:spcPct val="0"/>
        </a:spcAft>
        <a:buChar char="»"/>
        <a:defRPr sz="9500">
          <a:solidFill>
            <a:schemeClr val="tx1"/>
          </a:solidFill>
          <a:latin typeface="+mn-lt"/>
          <a:ea typeface="+mn-ea"/>
        </a:defRPr>
      </a:lvl5pPr>
      <a:lvl6pPr marL="10178692" indent="-1081050" algn="l" defTabSz="4321023" rtl="0" fontAlgn="base">
        <a:spcBef>
          <a:spcPct val="20000"/>
        </a:spcBef>
        <a:spcAft>
          <a:spcPct val="0"/>
        </a:spcAft>
        <a:buChar char="»"/>
        <a:defRPr sz="9502">
          <a:solidFill>
            <a:schemeClr val="tx1"/>
          </a:solidFill>
          <a:latin typeface="+mn-lt"/>
          <a:ea typeface="+mn-ea"/>
        </a:defRPr>
      </a:lvl6pPr>
      <a:lvl7pPr marL="10635872" indent="-1081050" algn="l" defTabSz="4321023" rtl="0" fontAlgn="base">
        <a:spcBef>
          <a:spcPct val="20000"/>
        </a:spcBef>
        <a:spcAft>
          <a:spcPct val="0"/>
        </a:spcAft>
        <a:buChar char="»"/>
        <a:defRPr sz="9502">
          <a:solidFill>
            <a:schemeClr val="tx1"/>
          </a:solidFill>
          <a:latin typeface="+mn-lt"/>
          <a:ea typeface="+mn-ea"/>
        </a:defRPr>
      </a:lvl7pPr>
      <a:lvl8pPr marL="11093057" indent="-1081050" algn="l" defTabSz="4321023" rtl="0" fontAlgn="base">
        <a:spcBef>
          <a:spcPct val="20000"/>
        </a:spcBef>
        <a:spcAft>
          <a:spcPct val="0"/>
        </a:spcAft>
        <a:buChar char="»"/>
        <a:defRPr sz="9502">
          <a:solidFill>
            <a:schemeClr val="tx1"/>
          </a:solidFill>
          <a:latin typeface="+mn-lt"/>
          <a:ea typeface="+mn-ea"/>
        </a:defRPr>
      </a:lvl8pPr>
      <a:lvl9pPr marL="11550241" indent="-1081050" algn="l" defTabSz="4321023" rtl="0" fontAlgn="base">
        <a:spcBef>
          <a:spcPct val="20000"/>
        </a:spcBef>
        <a:spcAft>
          <a:spcPct val="0"/>
        </a:spcAft>
        <a:buChar char="»"/>
        <a:defRPr sz="9502">
          <a:solidFill>
            <a:schemeClr val="tx1"/>
          </a:solidFill>
          <a:latin typeface="+mn-lt"/>
          <a:ea typeface="+mn-ea"/>
        </a:defRPr>
      </a:lvl9pPr>
    </p:bodyStyle>
    <p:otherStyle>
      <a:defPPr>
        <a:defRPr lang="zh-CN"/>
      </a:defPPr>
      <a:lvl1pPr marL="0" algn="l" defTabSz="914369" rtl="0" eaLnBrk="1" latinLnBrk="0" hangingPunct="1">
        <a:defRPr sz="1800" kern="1200">
          <a:solidFill>
            <a:schemeClr val="tx1"/>
          </a:solidFill>
          <a:latin typeface="+mn-lt"/>
          <a:ea typeface="+mn-ea"/>
          <a:cs typeface="+mn-cs"/>
        </a:defRPr>
      </a:lvl1pPr>
      <a:lvl2pPr marL="457185" algn="l" defTabSz="914369" rtl="0" eaLnBrk="1" latinLnBrk="0" hangingPunct="1">
        <a:defRPr sz="1800" kern="1200">
          <a:solidFill>
            <a:schemeClr val="tx1"/>
          </a:solidFill>
          <a:latin typeface="+mn-lt"/>
          <a:ea typeface="+mn-ea"/>
          <a:cs typeface="+mn-cs"/>
        </a:defRPr>
      </a:lvl2pPr>
      <a:lvl3pPr marL="914369" algn="l" defTabSz="914369" rtl="0" eaLnBrk="1" latinLnBrk="0" hangingPunct="1">
        <a:defRPr sz="1800" kern="1200">
          <a:solidFill>
            <a:schemeClr val="tx1"/>
          </a:solidFill>
          <a:latin typeface="+mn-lt"/>
          <a:ea typeface="+mn-ea"/>
          <a:cs typeface="+mn-cs"/>
        </a:defRPr>
      </a:lvl3pPr>
      <a:lvl4pPr marL="1371554" algn="l" defTabSz="914369" rtl="0" eaLnBrk="1" latinLnBrk="0" hangingPunct="1">
        <a:defRPr sz="1800" kern="1200">
          <a:solidFill>
            <a:schemeClr val="tx1"/>
          </a:solidFill>
          <a:latin typeface="+mn-lt"/>
          <a:ea typeface="+mn-ea"/>
          <a:cs typeface="+mn-cs"/>
        </a:defRPr>
      </a:lvl4pPr>
      <a:lvl5pPr marL="1828734" algn="l" defTabSz="914369" rtl="0" eaLnBrk="1" latinLnBrk="0" hangingPunct="1">
        <a:defRPr sz="1800" kern="1200">
          <a:solidFill>
            <a:schemeClr val="tx1"/>
          </a:solidFill>
          <a:latin typeface="+mn-lt"/>
          <a:ea typeface="+mn-ea"/>
          <a:cs typeface="+mn-cs"/>
        </a:defRPr>
      </a:lvl5pPr>
      <a:lvl6pPr marL="2285918" algn="l" defTabSz="914369" rtl="0" eaLnBrk="1" latinLnBrk="0" hangingPunct="1">
        <a:defRPr sz="1800" kern="1200">
          <a:solidFill>
            <a:schemeClr val="tx1"/>
          </a:solidFill>
          <a:latin typeface="+mn-lt"/>
          <a:ea typeface="+mn-ea"/>
          <a:cs typeface="+mn-cs"/>
        </a:defRPr>
      </a:lvl6pPr>
      <a:lvl7pPr marL="2743103" algn="l" defTabSz="914369" rtl="0" eaLnBrk="1" latinLnBrk="0" hangingPunct="1">
        <a:defRPr sz="1800" kern="1200">
          <a:solidFill>
            <a:schemeClr val="tx1"/>
          </a:solidFill>
          <a:latin typeface="+mn-lt"/>
          <a:ea typeface="+mn-ea"/>
          <a:cs typeface="+mn-cs"/>
        </a:defRPr>
      </a:lvl7pPr>
      <a:lvl8pPr marL="3200288" algn="l" defTabSz="914369" rtl="0" eaLnBrk="1" latinLnBrk="0" hangingPunct="1">
        <a:defRPr sz="1800" kern="1200">
          <a:solidFill>
            <a:schemeClr val="tx1"/>
          </a:solidFill>
          <a:latin typeface="+mn-lt"/>
          <a:ea typeface="+mn-ea"/>
          <a:cs typeface="+mn-cs"/>
        </a:defRPr>
      </a:lvl8pPr>
      <a:lvl9pPr marL="3657472" algn="l" defTabSz="91436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iaominxie2019@sina.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Box 6"/>
          <p:cNvSpPr txBox="1">
            <a:spLocks noChangeArrowheads="1"/>
          </p:cNvSpPr>
          <p:nvPr/>
        </p:nvSpPr>
        <p:spPr bwMode="auto">
          <a:xfrm>
            <a:off x="504281" y="3672708"/>
            <a:ext cx="31176912" cy="3327449"/>
          </a:xfrm>
          <a:prstGeom prst="rect">
            <a:avLst/>
          </a:prstGeom>
          <a:noFill/>
          <a:ln w="9525">
            <a:noFill/>
            <a:miter lim="800000"/>
            <a:headEnd/>
            <a:tailEnd/>
          </a:ln>
        </p:spPr>
        <p:txBody>
          <a:bodyPr>
            <a:spAutoFit/>
          </a:bodyPr>
          <a:lstStyle/>
          <a:p>
            <a:pPr algn="ctr" eaLnBrk="1" hangingPunct="1">
              <a:lnSpc>
                <a:spcPct val="150000"/>
              </a:lnSpc>
              <a:spcBef>
                <a:spcPts val="600"/>
              </a:spcBef>
              <a:spcAft>
                <a:spcPts val="600"/>
              </a:spcAft>
            </a:pPr>
            <a:r>
              <a:rPr lang="en-US" altLang="zh-CN" sz="4400" b="1" dirty="0">
                <a:latin typeface="微软雅黑" pitchFamily="34" charset="-122"/>
                <a:ea typeface="微软雅黑" pitchFamily="34" charset="-122"/>
              </a:rPr>
              <a:t>Study on porosity of shale oil system with different petrographic characteristics and its </a:t>
            </a:r>
          </a:p>
          <a:p>
            <a:pPr algn="ctr" eaLnBrk="1" hangingPunct="1">
              <a:lnSpc>
                <a:spcPct val="150000"/>
              </a:lnSpc>
              <a:spcBef>
                <a:spcPts val="600"/>
              </a:spcBef>
              <a:spcAft>
                <a:spcPts val="600"/>
              </a:spcAft>
            </a:pPr>
            <a:r>
              <a:rPr lang="en-US" altLang="zh-CN" sz="4400" b="1" dirty="0">
                <a:latin typeface="微软雅黑" pitchFamily="34" charset="-122"/>
                <a:ea typeface="微软雅黑" pitchFamily="34" charset="-122"/>
              </a:rPr>
              <a:t>influencing factors</a:t>
            </a:r>
          </a:p>
          <a:p>
            <a:pPr algn="ctr" eaLnBrk="1" hangingPunct="1">
              <a:lnSpc>
                <a:spcPct val="150000"/>
              </a:lnSpc>
              <a:spcBef>
                <a:spcPts val="600"/>
              </a:spcBef>
              <a:spcAft>
                <a:spcPts val="600"/>
              </a:spcAft>
            </a:pPr>
            <a:endParaRPr lang="zh-CN" altLang="en-US" sz="4400" b="1" dirty="0">
              <a:latin typeface="微软雅黑" pitchFamily="34" charset="-122"/>
              <a:ea typeface="微软雅黑" pitchFamily="34" charset="-122"/>
            </a:endParaRPr>
          </a:p>
        </p:txBody>
      </p:sp>
      <p:sp>
        <p:nvSpPr>
          <p:cNvPr id="2059" name="Line 102"/>
          <p:cNvSpPr>
            <a:spLocks noChangeShapeType="1"/>
          </p:cNvSpPr>
          <p:nvPr/>
        </p:nvSpPr>
        <p:spPr bwMode="auto">
          <a:xfrm>
            <a:off x="17145" y="2736604"/>
            <a:ext cx="32404050" cy="0"/>
          </a:xfrm>
          <a:prstGeom prst="line">
            <a:avLst/>
          </a:prstGeom>
          <a:noFill/>
          <a:ln w="152400">
            <a:solidFill>
              <a:srgbClr val="3399FF"/>
            </a:solidFill>
            <a:round/>
            <a:headEnd/>
            <a:tailEnd/>
          </a:ln>
        </p:spPr>
        <p:txBody>
          <a:bodyPr lIns="91425" tIns="45713" rIns="91425" bIns="45713"/>
          <a:lstStyle/>
          <a:p>
            <a:endParaRPr lang="zh-CN" altLang="en-US" dirty="0"/>
          </a:p>
        </p:txBody>
      </p:sp>
      <p:sp>
        <p:nvSpPr>
          <p:cNvPr id="6" name="文本框 5">
            <a:extLst>
              <a:ext uri="{FF2B5EF4-FFF2-40B4-BE49-F238E27FC236}">
                <a16:creationId xmlns:a16="http://schemas.microsoft.com/office/drawing/2014/main" id="{AB6DE1F9-B791-B23C-CC9F-2C6537A20A8D}"/>
              </a:ext>
            </a:extLst>
          </p:cNvPr>
          <p:cNvSpPr txBox="1"/>
          <p:nvPr/>
        </p:nvSpPr>
        <p:spPr>
          <a:xfrm>
            <a:off x="17145" y="497777"/>
            <a:ext cx="32369760" cy="1424236"/>
          </a:xfrm>
          <a:prstGeom prst="rect">
            <a:avLst/>
          </a:prstGeom>
          <a:noFill/>
        </p:spPr>
        <p:txBody>
          <a:bodyPr wrap="square">
            <a:spAutoFit/>
          </a:bodyPr>
          <a:lstStyle/>
          <a:p>
            <a:pPr marL="0" marR="0" indent="0" algn="ctr">
              <a:lnSpc>
                <a:spcPct val="94000"/>
              </a:lnSpc>
              <a:spcBef>
                <a:spcPts val="0"/>
              </a:spcBef>
              <a:spcAft>
                <a:spcPts val="0"/>
              </a:spcAft>
            </a:pPr>
            <a:r>
              <a:rPr lang="en-US" altLang="zh-CN" sz="4000" b="1" kern="1400" dirty="0">
                <a:ln>
                  <a:noFill/>
                </a:ln>
                <a:solidFill>
                  <a:srgbClr val="0070C0"/>
                </a:solidFill>
                <a:effectLst/>
                <a:latin typeface="+mn-lt"/>
              </a:rPr>
              <a:t>Poster fort the 1</a:t>
            </a:r>
            <a:r>
              <a:rPr lang="en-US" altLang="zh-CN" sz="4000" b="1" kern="1400" baseline="30000" dirty="0">
                <a:ln>
                  <a:noFill/>
                </a:ln>
                <a:solidFill>
                  <a:srgbClr val="0070C0"/>
                </a:solidFill>
                <a:effectLst/>
                <a:latin typeface="+mn-lt"/>
              </a:rPr>
              <a:t>st</a:t>
            </a:r>
            <a:r>
              <a:rPr lang="en-US" altLang="zh-CN" sz="4000" b="1" kern="1400" dirty="0">
                <a:ln>
                  <a:noFill/>
                </a:ln>
                <a:solidFill>
                  <a:srgbClr val="0070C0"/>
                </a:solidFill>
                <a:effectLst/>
                <a:latin typeface="+mn-lt"/>
              </a:rPr>
              <a:t> International </a:t>
            </a:r>
            <a:r>
              <a:rPr lang="en-US" altLang="zh-CN" sz="4000" b="1" kern="1400" dirty="0" err="1">
                <a:ln>
                  <a:noFill/>
                </a:ln>
                <a:solidFill>
                  <a:srgbClr val="0070C0"/>
                </a:solidFill>
                <a:effectLst/>
                <a:latin typeface="+mn-lt"/>
              </a:rPr>
              <a:t>Biopetrological</a:t>
            </a:r>
            <a:r>
              <a:rPr lang="en-US" altLang="zh-CN" sz="4000" b="1" kern="1400" dirty="0">
                <a:ln>
                  <a:noFill/>
                </a:ln>
                <a:solidFill>
                  <a:srgbClr val="0070C0"/>
                </a:solidFill>
                <a:effectLst/>
                <a:latin typeface="+mn-lt"/>
              </a:rPr>
              <a:t> Congress (Shijiazhuang, Sept. 23-25, 2023)</a:t>
            </a:r>
            <a:endParaRPr lang="en-US" altLang="zh-CN" sz="4000" kern="1400" dirty="0">
              <a:ln>
                <a:noFill/>
              </a:ln>
              <a:solidFill>
                <a:srgbClr val="0070C0"/>
              </a:solidFill>
              <a:effectLst/>
              <a:latin typeface="+mn-lt"/>
            </a:endParaRPr>
          </a:p>
          <a:p>
            <a:pPr marL="0" marR="0" indent="0" algn="just">
              <a:lnSpc>
                <a:spcPct val="119000"/>
              </a:lnSpc>
              <a:spcBef>
                <a:spcPts val="0"/>
              </a:spcBef>
              <a:spcAft>
                <a:spcPts val="600"/>
              </a:spcAft>
            </a:pPr>
            <a:r>
              <a:rPr lang="en-US" altLang="zh-CN" sz="4400" kern="1400" dirty="0">
                <a:ln>
                  <a:noFill/>
                </a:ln>
                <a:solidFill>
                  <a:srgbClr val="0070C0"/>
                </a:solidFill>
                <a:effectLst/>
                <a:latin typeface="Abadi" panose="020B0604020104020204" pitchFamily="34" charset="0"/>
                <a:ea typeface="宋体" panose="02010600030101010101" pitchFamily="2" charset="-122"/>
              </a:rPr>
              <a:t> </a:t>
            </a:r>
            <a:endParaRPr lang="en-US" altLang="zh-CN" sz="4400" kern="1400" dirty="0">
              <a:ln>
                <a:noFill/>
              </a:ln>
              <a:solidFill>
                <a:srgbClr val="0070C0"/>
              </a:solidFill>
              <a:effectLst/>
              <a:latin typeface="Abadi" panose="020B0604020104020204" pitchFamily="34" charset="0"/>
            </a:endParaRPr>
          </a:p>
        </p:txBody>
      </p:sp>
      <p:sp>
        <p:nvSpPr>
          <p:cNvPr id="15" name="文本框 14">
            <a:extLst>
              <a:ext uri="{FF2B5EF4-FFF2-40B4-BE49-F238E27FC236}">
                <a16:creationId xmlns:a16="http://schemas.microsoft.com/office/drawing/2014/main" id="{8B74C686-556B-0BB7-1505-0CE2F6F11E52}"/>
              </a:ext>
            </a:extLst>
          </p:cNvPr>
          <p:cNvSpPr txBox="1"/>
          <p:nvPr/>
        </p:nvSpPr>
        <p:spPr>
          <a:xfrm>
            <a:off x="17145" y="6626336"/>
            <a:ext cx="33078420" cy="747641"/>
          </a:xfrm>
          <a:prstGeom prst="rect">
            <a:avLst/>
          </a:prstGeom>
          <a:noFill/>
        </p:spPr>
        <p:txBody>
          <a:bodyPr wrap="square">
            <a:spAutoFit/>
          </a:bodyPr>
          <a:lstStyle/>
          <a:p>
            <a:pPr algn="ctr">
              <a:lnSpc>
                <a:spcPct val="150000"/>
              </a:lnSpc>
            </a:pPr>
            <a:r>
              <a:rPr lang="en-GB" altLang="zh-CN" sz="3200" dirty="0">
                <a:effectLst/>
                <a:latin typeface="等线" panose="02010600030101010101" pitchFamily="2" charset="-122"/>
                <a:ea typeface="宋体" panose="02010600030101010101" pitchFamily="2" charset="-122"/>
                <a:cs typeface="Arial" panose="020B0604020202020204" pitchFamily="34" charset="0"/>
              </a:rPr>
              <a:t>Can</a:t>
            </a:r>
            <a:r>
              <a:rPr lang="en-US" altLang="zh-CN" sz="3200" dirty="0">
                <a:effectLst/>
                <a:latin typeface="等线" panose="02010600030101010101" pitchFamily="2" charset="-122"/>
                <a:ea typeface="宋体" panose="02010600030101010101" pitchFamily="2" charset="-122"/>
                <a:cs typeface="Times New Roman" panose="02020603050405020304" pitchFamily="18" charset="0"/>
              </a:rPr>
              <a:t> She</a:t>
            </a:r>
            <a:r>
              <a:rPr lang="en-US" altLang="zh-CN" sz="3200" baseline="30000" dirty="0">
                <a:effectLst/>
                <a:latin typeface="等线" panose="02010600030101010101" pitchFamily="2" charset="-122"/>
                <a:ea typeface="宋体" panose="02010600030101010101" pitchFamily="2" charset="-122"/>
                <a:cs typeface="Times New Roman" panose="02020603050405020304" pitchFamily="18" charset="0"/>
              </a:rPr>
              <a:t> </a:t>
            </a:r>
            <a:r>
              <a:rPr lang="en-US" altLang="zh-CN" sz="3200" baseline="30000" dirty="0" err="1">
                <a:effectLst/>
                <a:latin typeface="等线" panose="02010600030101010101" pitchFamily="2" charset="-122"/>
                <a:ea typeface="宋体" panose="02010600030101010101" pitchFamily="2" charset="-122"/>
                <a:cs typeface="Times New Roman" panose="02020603050405020304" pitchFamily="18" charset="0"/>
              </a:rPr>
              <a:t>a,b</a:t>
            </a:r>
            <a:r>
              <a:rPr lang="en-US" altLang="zh-CN" sz="3200" dirty="0">
                <a:effectLst/>
                <a:latin typeface="等线" panose="02010600030101010101" pitchFamily="2" charset="-122"/>
                <a:ea typeface="宋体" panose="02010600030101010101" pitchFamily="2" charset="-122"/>
                <a:cs typeface="Times New Roman" panose="02020603050405020304" pitchFamily="18" charset="0"/>
              </a:rPr>
              <a:t>, </a:t>
            </a:r>
            <a:r>
              <a:rPr lang="en-US" altLang="zh-CN" sz="3200" u="sng" dirty="0" err="1">
                <a:effectLst/>
                <a:latin typeface="等线" panose="02010600030101010101" pitchFamily="2" charset="-122"/>
                <a:ea typeface="宋体" panose="02010600030101010101" pitchFamily="2" charset="-122"/>
                <a:cs typeface="Times New Roman" panose="02020603050405020304" pitchFamily="18" charset="0"/>
              </a:rPr>
              <a:t>Xiaomin</a:t>
            </a:r>
            <a:r>
              <a:rPr lang="en-US" altLang="zh-CN" sz="3200" u="sng" dirty="0">
                <a:effectLst/>
                <a:latin typeface="等线" panose="02010600030101010101" pitchFamily="2" charset="-122"/>
                <a:ea typeface="宋体" panose="02010600030101010101" pitchFamily="2" charset="-122"/>
                <a:cs typeface="Times New Roman" panose="02020603050405020304" pitchFamily="18" charset="0"/>
              </a:rPr>
              <a:t> Xie</a:t>
            </a:r>
            <a:r>
              <a:rPr lang="en-US" altLang="zh-CN" sz="3200" baseline="30000" dirty="0">
                <a:effectLst/>
                <a:latin typeface="等线" panose="02010600030101010101" pitchFamily="2" charset="-122"/>
                <a:ea typeface="宋体" panose="02010600030101010101" pitchFamily="2" charset="-122"/>
                <a:cs typeface="Times New Roman" panose="02020603050405020304" pitchFamily="18" charset="0"/>
              </a:rPr>
              <a:t> </a:t>
            </a:r>
            <a:r>
              <a:rPr lang="en-US" altLang="zh-CN" sz="3200" baseline="30000" dirty="0" err="1">
                <a:effectLst/>
                <a:latin typeface="等线" panose="02010600030101010101" pitchFamily="2" charset="-122"/>
                <a:ea typeface="宋体" panose="02010600030101010101" pitchFamily="2" charset="-122"/>
                <a:cs typeface="Times New Roman" panose="02020603050405020304" pitchFamily="18" charset="0"/>
              </a:rPr>
              <a:t>a,b</a:t>
            </a:r>
            <a:r>
              <a:rPr lang="en-US" altLang="zh-CN" sz="3200" dirty="0">
                <a:effectLst/>
                <a:latin typeface="等线" panose="02010600030101010101" pitchFamily="2" charset="-122"/>
                <a:ea typeface="宋体" panose="02010600030101010101" pitchFamily="2" charset="-122"/>
                <a:cs typeface="Times New Roman" panose="02020603050405020304" pitchFamily="18" charset="0"/>
              </a:rPr>
              <a:t>, </a:t>
            </a:r>
            <a:r>
              <a:rPr lang="en-US" altLang="zh-CN" sz="3200" dirty="0" err="1">
                <a:effectLst/>
                <a:latin typeface="等线" panose="02010600030101010101" pitchFamily="2" charset="-122"/>
                <a:ea typeface="宋体" panose="02010600030101010101" pitchFamily="2" charset="-122"/>
                <a:cs typeface="Times New Roman" panose="02020603050405020304" pitchFamily="18" charset="0"/>
              </a:rPr>
              <a:t>Kaixu</a:t>
            </a:r>
            <a:r>
              <a:rPr lang="en-US" altLang="zh-CN" sz="3200" dirty="0">
                <a:effectLst/>
                <a:latin typeface="等线" panose="02010600030101010101" pitchFamily="2" charset="-122"/>
                <a:ea typeface="宋体" panose="02010600030101010101" pitchFamily="2" charset="-122"/>
                <a:cs typeface="Times New Roman" panose="02020603050405020304" pitchFamily="18" charset="0"/>
              </a:rPr>
              <a:t> Shi</a:t>
            </a:r>
            <a:r>
              <a:rPr lang="en-US" altLang="zh-CN" sz="3200" baseline="30000" dirty="0">
                <a:effectLst/>
                <a:latin typeface="等线" panose="02010600030101010101" pitchFamily="2" charset="-122"/>
                <a:ea typeface="宋体" panose="02010600030101010101" pitchFamily="2" charset="-122"/>
                <a:cs typeface="Times New Roman" panose="02020603050405020304" pitchFamily="18" charset="0"/>
              </a:rPr>
              <a:t> </a:t>
            </a:r>
            <a:r>
              <a:rPr lang="en-US" altLang="zh-CN" sz="3200" baseline="30000" dirty="0" err="1">
                <a:effectLst/>
                <a:latin typeface="等线" panose="02010600030101010101" pitchFamily="2" charset="-122"/>
                <a:ea typeface="宋体" panose="02010600030101010101" pitchFamily="2" charset="-122"/>
                <a:cs typeface="Times New Roman" panose="02020603050405020304" pitchFamily="18" charset="0"/>
              </a:rPr>
              <a:t>a,b</a:t>
            </a:r>
            <a:r>
              <a:rPr lang="en-US" altLang="zh-CN" sz="3200" dirty="0">
                <a:effectLst/>
                <a:latin typeface="等线" panose="02010600030101010101" pitchFamily="2" charset="-122"/>
                <a:ea typeface="宋体" panose="02010600030101010101" pitchFamily="2" charset="-122"/>
                <a:cs typeface="Times New Roman" panose="02020603050405020304" pitchFamily="18" charset="0"/>
              </a:rPr>
              <a:t>, Jinping Tan</a:t>
            </a:r>
            <a:r>
              <a:rPr lang="en-US" altLang="zh-CN" sz="3200" baseline="30000" dirty="0">
                <a:effectLst/>
                <a:latin typeface="等线" panose="02010600030101010101" pitchFamily="2" charset="-122"/>
                <a:ea typeface="宋体" panose="02010600030101010101" pitchFamily="2" charset="-122"/>
                <a:cs typeface="Times New Roman" panose="02020603050405020304" pitchFamily="18" charset="0"/>
              </a:rPr>
              <a:t> </a:t>
            </a:r>
            <a:r>
              <a:rPr lang="en-US" altLang="zh-CN" sz="3200" baseline="30000" dirty="0" err="1">
                <a:effectLst/>
                <a:latin typeface="等线" panose="02010600030101010101" pitchFamily="2" charset="-122"/>
                <a:ea typeface="宋体" panose="02010600030101010101" pitchFamily="2" charset="-122"/>
                <a:cs typeface="Times New Roman" panose="02020603050405020304" pitchFamily="18" charset="0"/>
              </a:rPr>
              <a:t>a,b</a:t>
            </a:r>
            <a:r>
              <a:rPr lang="en-US" altLang="zh-CN" sz="3200" dirty="0">
                <a:effectLst/>
                <a:latin typeface="等线" panose="02010600030101010101" pitchFamily="2" charset="-122"/>
                <a:ea typeface="宋体" panose="02010600030101010101" pitchFamily="2" charset="-122"/>
                <a:cs typeface="Times New Roman" panose="02020603050405020304" pitchFamily="18" charset="0"/>
              </a:rPr>
              <a:t>, </a:t>
            </a:r>
            <a:r>
              <a:rPr lang="en-US" altLang="zh-CN" sz="3200" dirty="0" err="1">
                <a:effectLst/>
                <a:latin typeface="等线" panose="02010600030101010101" pitchFamily="2" charset="-122"/>
                <a:ea typeface="宋体" panose="02010600030101010101" pitchFamily="2" charset="-122"/>
                <a:cs typeface="Times New Roman" panose="02020603050405020304" pitchFamily="18" charset="0"/>
              </a:rPr>
              <a:t>Yumin</a:t>
            </a:r>
            <a:r>
              <a:rPr lang="en-US" altLang="zh-CN" sz="3200" dirty="0">
                <a:effectLst/>
                <a:latin typeface="等线" panose="02010600030101010101" pitchFamily="2" charset="-122"/>
                <a:ea typeface="宋体" panose="02010600030101010101" pitchFamily="2" charset="-122"/>
                <a:cs typeface="Times New Roman" panose="02020603050405020304" pitchFamily="18" charset="0"/>
              </a:rPr>
              <a:t> Liu</a:t>
            </a:r>
            <a:r>
              <a:rPr lang="en-US" altLang="zh-CN" sz="3200" baseline="30000" dirty="0">
                <a:effectLst/>
                <a:latin typeface="等线" panose="02010600030101010101" pitchFamily="2" charset="-122"/>
                <a:ea typeface="宋体" panose="02010600030101010101" pitchFamily="2" charset="-122"/>
                <a:cs typeface="Times New Roman" panose="02020603050405020304" pitchFamily="18" charset="0"/>
              </a:rPr>
              <a:t> </a:t>
            </a:r>
            <a:r>
              <a:rPr lang="en-US" altLang="zh-CN" sz="3200" baseline="30000" dirty="0" err="1">
                <a:effectLst/>
                <a:latin typeface="等线" panose="02010600030101010101" pitchFamily="2" charset="-122"/>
                <a:ea typeface="宋体" panose="02010600030101010101" pitchFamily="2" charset="-122"/>
                <a:cs typeface="Times New Roman" panose="02020603050405020304" pitchFamily="18" charset="0"/>
              </a:rPr>
              <a:t>a,b</a:t>
            </a:r>
            <a:endParaRPr lang="zh-CN" altLang="zh-CN" sz="32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16" name="文本框 15">
            <a:extLst>
              <a:ext uri="{FF2B5EF4-FFF2-40B4-BE49-F238E27FC236}">
                <a16:creationId xmlns:a16="http://schemas.microsoft.com/office/drawing/2014/main" id="{405A395E-FA63-59C9-70D4-0185EED2E20A}"/>
              </a:ext>
            </a:extLst>
          </p:cNvPr>
          <p:cNvSpPr txBox="1"/>
          <p:nvPr/>
        </p:nvSpPr>
        <p:spPr>
          <a:xfrm>
            <a:off x="2304481" y="8170822"/>
            <a:ext cx="28875208" cy="3016210"/>
          </a:xfrm>
          <a:prstGeom prst="rect">
            <a:avLst/>
          </a:prstGeom>
          <a:noFill/>
        </p:spPr>
        <p:txBody>
          <a:bodyPr wrap="square" rtlCol="0">
            <a:spAutoFit/>
          </a:bodyPr>
          <a:lstStyle/>
          <a:p>
            <a:pPr marL="609600">
              <a:lnSpc>
                <a:spcPct val="125000"/>
              </a:lnSpc>
            </a:pPr>
            <a:r>
              <a:rPr lang="en-US" altLang="zh-CN" sz="2800" baseline="30000" dirty="0">
                <a:effectLst/>
                <a:latin typeface="Times New Roman" panose="02020603050405020304" pitchFamily="18" charset="0"/>
                <a:ea typeface="宋体" panose="02010600030101010101" pitchFamily="2" charset="-122"/>
                <a:cs typeface="宋体" panose="02010600030101010101" pitchFamily="2" charset="-122"/>
              </a:rPr>
              <a:t>a </a:t>
            </a:r>
            <a:r>
              <a:rPr lang="en-US" altLang="zh-CN" sz="2800" dirty="0">
                <a:effectLst/>
                <a:latin typeface="Times New Roman" panose="02020603050405020304" pitchFamily="18" charset="0"/>
                <a:ea typeface="宋体" panose="02010600030101010101" pitchFamily="2" charset="-122"/>
                <a:cs typeface="宋体" panose="02010600030101010101" pitchFamily="2" charset="-122"/>
              </a:rPr>
              <a:t>Hubei Key Laboratory of Petroleum Geochemistry and Environment, School of Resources and Environment, Yangtze University, Wuhan, Hubei 4301002, China; </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a:p>
            <a:pPr marL="609600">
              <a:lnSpc>
                <a:spcPct val="125000"/>
              </a:lnSpc>
            </a:pPr>
            <a:r>
              <a:rPr lang="en-US" altLang="zh-CN" sz="2800" baseline="30000" dirty="0">
                <a:effectLst/>
                <a:latin typeface="Times New Roman" panose="02020603050405020304" pitchFamily="18" charset="0"/>
                <a:ea typeface="宋体" panose="02010600030101010101" pitchFamily="2" charset="-122"/>
                <a:cs typeface="宋体" panose="02010600030101010101" pitchFamily="2" charset="-122"/>
              </a:rPr>
              <a:t>b</a:t>
            </a:r>
            <a:r>
              <a:rPr lang="en-US" altLang="zh-CN" sz="2800" dirty="0">
                <a:effectLst/>
                <a:latin typeface="Times New Roman" panose="02020603050405020304" pitchFamily="18" charset="0"/>
                <a:ea typeface="宋体" panose="02010600030101010101" pitchFamily="2" charset="-122"/>
                <a:cs typeface="宋体" panose="02010600030101010101" pitchFamily="2" charset="-122"/>
              </a:rPr>
              <a:t> Key Laboratory of Oil and Gas Resources and Exploration Technology, Ministry of Education, College of Resources and Environment, Yangtze University, Wuhan, 430100, China;</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a:p>
            <a:pPr marL="609600">
              <a:lnSpc>
                <a:spcPct val="125000"/>
              </a:lnSpc>
            </a:pPr>
            <a:r>
              <a:rPr lang="en-US" altLang="zh-CN" sz="2800" dirty="0">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dirty="0">
                <a:solidFill>
                  <a:srgbClr val="000000"/>
                </a:solidFill>
                <a:effectLst/>
                <a:latin typeface="Times New Roman" panose="02020603050405020304" pitchFamily="18" charset="0"/>
                <a:ea typeface="宋体" panose="02010600030101010101" pitchFamily="2" charset="-122"/>
              </a:rPr>
              <a:t>E-mail address: </a:t>
            </a:r>
            <a:r>
              <a:rPr lang="en-US" altLang="zh-CN" sz="2800" u="sng" dirty="0">
                <a:solidFill>
                  <a:srgbClr val="000000"/>
                </a:solidFill>
                <a:effectLst/>
                <a:latin typeface="Times New Roman" panose="02020603050405020304" pitchFamily="18" charset="0"/>
                <a:ea typeface="宋体" panose="02010600030101010101" pitchFamily="2" charset="-122"/>
                <a:hlinkClick r:id="rId3"/>
              </a:rPr>
              <a:t>xiaominxie201911@sina.com</a:t>
            </a:r>
            <a:r>
              <a:rPr lang="en-US" altLang="zh-CN" sz="2800" dirty="0">
                <a:solidFill>
                  <a:srgbClr val="000000"/>
                </a:solidFill>
                <a:effectLst/>
                <a:latin typeface="Times New Roman" panose="02020603050405020304" pitchFamily="18" charset="0"/>
                <a:ea typeface="宋体" panose="02010600030101010101" pitchFamily="2" charset="-122"/>
              </a:rPr>
              <a:t> (X.M. Xie)</a:t>
            </a:r>
            <a:endParaRPr lang="zh-CN" altLang="zh-CN" sz="2800" dirty="0">
              <a:solidFill>
                <a:srgbClr val="000000"/>
              </a:solidFill>
              <a:effectLst/>
              <a:latin typeface="Times New Roman" panose="02020603050405020304" pitchFamily="18" charset="0"/>
              <a:ea typeface="宋体" panose="02010600030101010101" pitchFamily="2" charset="-122"/>
            </a:endParaRPr>
          </a:p>
          <a:p>
            <a:endParaRPr lang="zh-CN" altLang="en-US" dirty="0"/>
          </a:p>
        </p:txBody>
      </p:sp>
      <p:sp>
        <p:nvSpPr>
          <p:cNvPr id="17" name="文本框 16">
            <a:extLst>
              <a:ext uri="{FF2B5EF4-FFF2-40B4-BE49-F238E27FC236}">
                <a16:creationId xmlns:a16="http://schemas.microsoft.com/office/drawing/2014/main" id="{76E136A9-53D2-B788-EC0E-F08336E3AA64}"/>
              </a:ext>
            </a:extLst>
          </p:cNvPr>
          <p:cNvSpPr txBox="1"/>
          <p:nvPr/>
        </p:nvSpPr>
        <p:spPr>
          <a:xfrm>
            <a:off x="2736528" y="11081406"/>
            <a:ext cx="26358149" cy="11219931"/>
          </a:xfrm>
          <a:prstGeom prst="rect">
            <a:avLst/>
          </a:prstGeom>
          <a:noFill/>
        </p:spPr>
        <p:txBody>
          <a:bodyPr wrap="square" rtlCol="0">
            <a:spAutoFit/>
          </a:bodyPr>
          <a:lstStyle/>
          <a:p>
            <a:pPr indent="273685" algn="just">
              <a:lnSpc>
                <a:spcPct val="150000"/>
              </a:lnSpc>
              <a:spcAft>
                <a:spcPts val="600"/>
              </a:spcAft>
            </a:pPr>
            <a:r>
              <a:rPr lang="en-US" altLang="zh-CN" sz="4400" dirty="0">
                <a:effectLst/>
                <a:latin typeface="Times New Roman" panose="02020603050405020304" pitchFamily="18" charset="0"/>
                <a:ea typeface="等线" panose="02010600030101010101" pitchFamily="2" charset="-122"/>
                <a:cs typeface="宋体" panose="02010600030101010101" pitchFamily="2" charset="-122"/>
              </a:rPr>
              <a:t>	Shale, as a major reservoir for shale oil and shale gas systems, has been the subject of many studies focusing on petrophysical analyses including porosity, permeability and pore size characteristics. These data are important for assessing shale resource potential, but the matrix pore structure of shale reservoirs is difficult to characterize because a large fraction of the total matrix porosity may be distributed in nanopores associated with organic matter and clay minerals. </a:t>
            </a:r>
          </a:p>
          <a:p>
            <a:pPr indent="273685" algn="just">
              <a:lnSpc>
                <a:spcPct val="150000"/>
              </a:lnSpc>
              <a:spcAft>
                <a:spcPts val="600"/>
              </a:spcAft>
            </a:pPr>
            <a:r>
              <a:rPr lang="en-US" altLang="zh-CN" sz="4400" dirty="0">
                <a:effectLst/>
                <a:latin typeface="Times New Roman" panose="02020603050405020304" pitchFamily="18" charset="0"/>
                <a:ea typeface="等线" panose="02010600030101010101" pitchFamily="2" charset="-122"/>
                <a:cs typeface="宋体" panose="02010600030101010101" pitchFamily="2" charset="-122"/>
              </a:rPr>
              <a:t>	In the </a:t>
            </a:r>
            <a:r>
              <a:rPr lang="en-US" altLang="zh-CN" sz="4400" dirty="0" err="1">
                <a:effectLst/>
                <a:latin typeface="Times New Roman" panose="02020603050405020304" pitchFamily="18" charset="0"/>
                <a:ea typeface="等线" panose="02010600030101010101" pitchFamily="2" charset="-122"/>
                <a:cs typeface="宋体" panose="02010600030101010101" pitchFamily="2" charset="-122"/>
              </a:rPr>
              <a:t>Jiyang</a:t>
            </a:r>
            <a:r>
              <a:rPr lang="en-US" altLang="zh-CN" sz="4400" dirty="0">
                <a:effectLst/>
                <a:latin typeface="Times New Roman" panose="02020603050405020304" pitchFamily="18" charset="0"/>
                <a:ea typeface="等线" panose="02010600030101010101" pitchFamily="2" charset="-122"/>
                <a:cs typeface="宋体" panose="02010600030101010101" pitchFamily="2" charset="-122"/>
              </a:rPr>
              <a:t> depression of the Bohai Bay Basin, shale oil is considered to be a very important resource. Against the background of the inadequacy and inaccuracy found in the past in evaluating shale oil from geochemical characteristics alone, the study of this topic can deepen the understanding of shale oil micro-components and physical parameters, and provide a theoretical basis for the evaluation of shale oil resources and oil and gas exploration. In this paper, shale oil samples of different lithologies were analyzed in terms of petrographic classification, total organic carbon, pyrolysis, and helium permeability determination.</a:t>
            </a:r>
            <a:endParaRPr lang="zh-CN" altLang="en-US" sz="4400" dirty="0">
              <a:latin typeface="Times New Roman" panose="02020603050405020304" pitchFamily="18" charset="0"/>
              <a:ea typeface="等线" panose="02010600030101010101" pitchFamily="2" charset="-122"/>
            </a:endParaRPr>
          </a:p>
        </p:txBody>
      </p:sp>
      <p:pic>
        <p:nvPicPr>
          <p:cNvPr id="22" name="图片 21">
            <a:extLst>
              <a:ext uri="{FF2B5EF4-FFF2-40B4-BE49-F238E27FC236}">
                <a16:creationId xmlns:a16="http://schemas.microsoft.com/office/drawing/2014/main" id="{C746DE4D-790A-CE9D-0052-F19AFA754E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0147" y="22957124"/>
            <a:ext cx="14831414" cy="9086735"/>
          </a:xfrm>
          <a:prstGeom prst="rect">
            <a:avLst/>
          </a:prstGeom>
        </p:spPr>
      </p:pic>
      <p:sp>
        <p:nvSpPr>
          <p:cNvPr id="23" name="文本框 22">
            <a:extLst>
              <a:ext uri="{FF2B5EF4-FFF2-40B4-BE49-F238E27FC236}">
                <a16:creationId xmlns:a16="http://schemas.microsoft.com/office/drawing/2014/main" id="{6940462F-92BB-E60A-13B2-56EC062DC2F3}"/>
              </a:ext>
            </a:extLst>
          </p:cNvPr>
          <p:cNvSpPr txBox="1"/>
          <p:nvPr/>
        </p:nvSpPr>
        <p:spPr>
          <a:xfrm>
            <a:off x="2736527" y="32475908"/>
            <a:ext cx="14831415" cy="1077218"/>
          </a:xfrm>
          <a:prstGeom prst="rect">
            <a:avLst/>
          </a:prstGeom>
          <a:noFill/>
        </p:spPr>
        <p:txBody>
          <a:bodyPr wrap="square" rtlCol="0">
            <a:spAutoFit/>
          </a:bodyPr>
          <a:lstStyle/>
          <a:p>
            <a:r>
              <a:rPr lang="en-US" altLang="zh-CN" sz="3200" dirty="0">
                <a:effectLst/>
                <a:latin typeface="Times New Roman" panose="02020603050405020304" pitchFamily="18" charset="0"/>
                <a:ea typeface="宋体" panose="02010600030101010101" pitchFamily="2" charset="-122"/>
                <a:cs typeface="宋体" panose="02010600030101010101" pitchFamily="2" charset="-122"/>
              </a:rPr>
              <a:t>Fig. 2: The result of Rock-Eval and the porosity measurement, combined with their own micro-petrographic phase</a:t>
            </a:r>
            <a:endParaRPr lang="zh-CN" altLang="zh-CN" sz="32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24" name="文本框 23">
            <a:extLst>
              <a:ext uri="{FF2B5EF4-FFF2-40B4-BE49-F238E27FC236}">
                <a16:creationId xmlns:a16="http://schemas.microsoft.com/office/drawing/2014/main" id="{38B0B1C5-B350-E9A6-513B-0D520D582D9D}"/>
              </a:ext>
            </a:extLst>
          </p:cNvPr>
          <p:cNvSpPr txBox="1"/>
          <p:nvPr/>
        </p:nvSpPr>
        <p:spPr>
          <a:xfrm>
            <a:off x="2736527" y="34492132"/>
            <a:ext cx="26204761" cy="4478149"/>
          </a:xfrm>
          <a:prstGeom prst="rect">
            <a:avLst/>
          </a:prstGeom>
          <a:noFill/>
        </p:spPr>
        <p:txBody>
          <a:bodyPr wrap="square" rtlCol="0">
            <a:spAutoFit/>
          </a:bodyPr>
          <a:lstStyle/>
          <a:p>
            <a:pPr>
              <a:lnSpc>
                <a:spcPct val="125000"/>
              </a:lnSpc>
              <a:spcAft>
                <a:spcPts val="600"/>
              </a:spcAft>
            </a:pPr>
            <a:r>
              <a:rPr lang="en-US" altLang="zh-CN" sz="4800" b="1" dirty="0">
                <a:effectLst/>
                <a:latin typeface="Times New Roman" panose="02020603050405020304" pitchFamily="18" charset="0"/>
                <a:ea typeface="等线" panose="02010600030101010101" pitchFamily="2" charset="-122"/>
                <a:cs typeface="宋体" panose="02010600030101010101" pitchFamily="2" charset="-122"/>
              </a:rPr>
              <a:t>References</a:t>
            </a:r>
            <a:endParaRPr lang="zh-CN" altLang="zh-CN" sz="4800" dirty="0">
              <a:effectLst/>
              <a:latin typeface="宋体" panose="02010600030101010101" pitchFamily="2" charset="-122"/>
              <a:ea typeface="宋体" panose="02010600030101010101" pitchFamily="2" charset="-122"/>
              <a:cs typeface="宋体" panose="02010600030101010101" pitchFamily="2" charset="-122"/>
            </a:endParaRPr>
          </a:p>
          <a:p>
            <a:pPr marL="720000" indent="-2196000" algn="just">
              <a:lnSpc>
                <a:spcPct val="125000"/>
              </a:lnSpc>
            </a:pPr>
            <a:r>
              <a:rPr lang="en-US" altLang="zh-CN" sz="3600" kern="100" dirty="0" err="1">
                <a:effectLst/>
                <a:latin typeface="Times New Roman" panose="02020603050405020304" pitchFamily="18" charset="0"/>
                <a:ea typeface="宋体" panose="02010600030101010101" pitchFamily="2" charset="-122"/>
              </a:rPr>
              <a:t>Ghanizadeh</a:t>
            </a:r>
            <a:r>
              <a:rPr lang="en-US" altLang="zh-CN" sz="3600" kern="100" dirty="0">
                <a:effectLst/>
                <a:latin typeface="Times New Roman" panose="02020603050405020304" pitchFamily="18" charset="0"/>
                <a:ea typeface="宋体" panose="02010600030101010101" pitchFamily="2" charset="-122"/>
              </a:rPr>
              <a:t> A, Amann-</a:t>
            </a:r>
            <a:r>
              <a:rPr lang="en-US" altLang="zh-CN" sz="3600" kern="100" dirty="0" err="1">
                <a:effectLst/>
                <a:latin typeface="Times New Roman" panose="02020603050405020304" pitchFamily="18" charset="0"/>
                <a:ea typeface="宋体" panose="02010600030101010101" pitchFamily="2" charset="-122"/>
              </a:rPr>
              <a:t>Hildenbrand</a:t>
            </a:r>
            <a:r>
              <a:rPr lang="en-US" altLang="zh-CN" sz="3600" kern="100" dirty="0">
                <a:effectLst/>
                <a:latin typeface="Times New Roman" panose="02020603050405020304" pitchFamily="18" charset="0"/>
                <a:ea typeface="宋体" panose="02010600030101010101" pitchFamily="2" charset="-122"/>
              </a:rPr>
              <a:t> A, </a:t>
            </a:r>
            <a:r>
              <a:rPr lang="en-US" altLang="zh-CN" sz="3600" kern="100" dirty="0" err="1">
                <a:effectLst/>
                <a:latin typeface="Times New Roman" panose="02020603050405020304" pitchFamily="18" charset="0"/>
                <a:ea typeface="宋体" panose="02010600030101010101" pitchFamily="2" charset="-122"/>
              </a:rPr>
              <a:t>Gasparik</a:t>
            </a:r>
            <a:r>
              <a:rPr lang="en-US" altLang="zh-CN" sz="3600" kern="100" dirty="0">
                <a:effectLst/>
                <a:latin typeface="Times New Roman" panose="02020603050405020304" pitchFamily="18" charset="0"/>
                <a:ea typeface="宋体" panose="02010600030101010101" pitchFamily="2" charset="-122"/>
              </a:rPr>
              <a:t> M, et al. Experimental study of fluid transport processes in the matrix system of the European organic-rich shales: II. Posidonia Shale (Lower Toarcian, northern Germany). International Journal of Coal Geology, 2014, 123: 20-33.</a:t>
            </a:r>
            <a:endParaRPr lang="zh-CN" altLang="zh-CN" sz="3600" kern="100" dirty="0">
              <a:effectLst/>
              <a:latin typeface="Calibri" panose="020F0502020204030204" pitchFamily="34" charset="0"/>
              <a:ea typeface="等线" panose="02010600030101010101" pitchFamily="2" charset="-122"/>
            </a:endParaRPr>
          </a:p>
          <a:p>
            <a:endParaRPr lang="zh-CN" altLang="en-US" dirty="0"/>
          </a:p>
        </p:txBody>
      </p:sp>
      <p:sp>
        <p:nvSpPr>
          <p:cNvPr id="26" name="文本框 25">
            <a:extLst>
              <a:ext uri="{FF2B5EF4-FFF2-40B4-BE49-F238E27FC236}">
                <a16:creationId xmlns:a16="http://schemas.microsoft.com/office/drawing/2014/main" id="{A2444028-A352-305D-AE9F-59EF47ED7C28}"/>
              </a:ext>
            </a:extLst>
          </p:cNvPr>
          <p:cNvSpPr txBox="1"/>
          <p:nvPr/>
        </p:nvSpPr>
        <p:spPr>
          <a:xfrm>
            <a:off x="18496635" y="23186876"/>
            <a:ext cx="10598042" cy="8095229"/>
          </a:xfrm>
          <a:prstGeom prst="rect">
            <a:avLst/>
          </a:prstGeom>
          <a:noFill/>
        </p:spPr>
        <p:txBody>
          <a:bodyPr wrap="square" rtlCol="0">
            <a:spAutoFit/>
          </a:bodyPr>
          <a:lstStyle/>
          <a:p>
            <a:pPr algn="just">
              <a:lnSpc>
                <a:spcPct val="150000"/>
              </a:lnSpc>
            </a:pPr>
            <a:r>
              <a:rPr lang="en-US" altLang="zh-CN" sz="4400" dirty="0">
                <a:latin typeface="Times New Roman" panose="02020603050405020304" pitchFamily="18" charset="0"/>
                <a:ea typeface="等线" panose="02010600030101010101" pitchFamily="2" charset="-122"/>
              </a:rPr>
              <a:t>	By observing a large number of oil-bearing shale samples under transmitted light, reflected light, and fluorescence under an optical microscope, eight petrographic phases (A-H) were classified according to the criteria of lithology, the presence or absence of grain layer, the difference in hydrocarbon storage mode, and the mineralogical composition, etc.</a:t>
            </a:r>
            <a:endParaRPr lang="zh-CN" altLang="en-US" dirty="0"/>
          </a:p>
        </p:txBody>
      </p:sp>
      <p:sp>
        <p:nvSpPr>
          <p:cNvPr id="27" name="Line 102">
            <a:extLst>
              <a:ext uri="{FF2B5EF4-FFF2-40B4-BE49-F238E27FC236}">
                <a16:creationId xmlns:a16="http://schemas.microsoft.com/office/drawing/2014/main" id="{4CE4EAD2-BAEF-D6A5-A52A-82A6DD21BF6A}"/>
              </a:ext>
            </a:extLst>
          </p:cNvPr>
          <p:cNvSpPr>
            <a:spLocks noChangeShapeType="1"/>
          </p:cNvSpPr>
          <p:nvPr/>
        </p:nvSpPr>
        <p:spPr bwMode="auto">
          <a:xfrm>
            <a:off x="17145" y="43205400"/>
            <a:ext cx="32404050" cy="0"/>
          </a:xfrm>
          <a:prstGeom prst="line">
            <a:avLst/>
          </a:prstGeom>
          <a:noFill/>
          <a:ln w="152400">
            <a:solidFill>
              <a:srgbClr val="3399FF"/>
            </a:solidFill>
            <a:round/>
            <a:headEnd/>
            <a:tailEnd/>
          </a:ln>
        </p:spPr>
        <p:txBody>
          <a:bodyPr lIns="91425" tIns="45713" rIns="91425" bIns="45713"/>
          <a:lstStyle/>
          <a:p>
            <a:endParaRPr lang="zh-CN" altLang="en-US"/>
          </a:p>
        </p:txBody>
      </p:sp>
      <p:sp>
        <p:nvSpPr>
          <p:cNvPr id="29" name="文本框 28">
            <a:extLst>
              <a:ext uri="{FF2B5EF4-FFF2-40B4-BE49-F238E27FC236}">
                <a16:creationId xmlns:a16="http://schemas.microsoft.com/office/drawing/2014/main" id="{7F027507-FF0B-FF47-FADA-C196306E24F9}"/>
              </a:ext>
            </a:extLst>
          </p:cNvPr>
          <p:cNvSpPr txBox="1"/>
          <p:nvPr/>
        </p:nvSpPr>
        <p:spPr>
          <a:xfrm>
            <a:off x="291007" y="1343018"/>
            <a:ext cx="32530696" cy="707886"/>
          </a:xfrm>
          <a:prstGeom prst="rect">
            <a:avLst/>
          </a:prstGeom>
          <a:noFill/>
        </p:spPr>
        <p:txBody>
          <a:bodyPr wrap="square" rtlCol="0">
            <a:spAutoFit/>
          </a:bodyPr>
          <a:lstStyle/>
          <a:p>
            <a:pPr algn="ctr"/>
            <a:r>
              <a:rPr lang="en-US" altLang="zh-CN" sz="4000" b="1" i="0" dirty="0">
                <a:solidFill>
                  <a:srgbClr val="0070C0"/>
                </a:solidFill>
                <a:effectLst/>
                <a:latin typeface="+mn-lt"/>
              </a:rPr>
              <a:t>Session </a:t>
            </a:r>
            <a:r>
              <a:rPr lang="en-US" altLang="zh-CN" sz="4000" b="0" i="0" dirty="0">
                <a:solidFill>
                  <a:srgbClr val="0070C0"/>
                </a:solidFill>
                <a:effectLst/>
                <a:latin typeface="+mn-lt"/>
              </a:rPr>
              <a:t>13: Black rocks and source rocks and evolution of Earth system and carbon cycle</a:t>
            </a:r>
            <a:r>
              <a:rPr lang="en-US" altLang="zh-CN" sz="4000" dirty="0">
                <a:solidFill>
                  <a:srgbClr val="0070C0"/>
                </a:solidFill>
                <a:latin typeface="+mn-lt"/>
              </a:rPr>
              <a:t> </a:t>
            </a:r>
            <a:endParaRPr lang="zh-CN" altLang="en-US" sz="4000" dirty="0">
              <a:solidFill>
                <a:srgbClr val="0070C0"/>
              </a:solidFill>
              <a:latin typeface="+mn-lt"/>
            </a:endParaRPr>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0" lang="zh-CN" altLang="en-US" sz="85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0" lang="zh-CN" altLang="en-US" sz="85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3242</TotalTime>
  <Words>469</Words>
  <Application>Microsoft Office PowerPoint</Application>
  <PresentationFormat>自定义</PresentationFormat>
  <Paragraphs>16</Paragraphs>
  <Slides>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等线</vt:lpstr>
      <vt:lpstr>宋体</vt:lpstr>
      <vt:lpstr>微软雅黑</vt:lpstr>
      <vt:lpstr>Abadi</vt:lpstr>
      <vt:lpstr>Arial</vt:lpstr>
      <vt:lpstr>Calibri</vt:lpstr>
      <vt:lpstr>Times New Roman</vt:lpstr>
      <vt:lpstr>默认设计模板</vt:lpstr>
      <vt:lpstr>PowerPoint 演示文稿</vt:lpstr>
    </vt:vector>
  </TitlesOfParts>
  <Company>CAS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huwj</dc:creator>
  <cp:lastModifiedBy>新电脑 win11</cp:lastModifiedBy>
  <cp:revision>234</cp:revision>
  <dcterms:created xsi:type="dcterms:W3CDTF">2008-12-23T06:46:35Z</dcterms:created>
  <dcterms:modified xsi:type="dcterms:W3CDTF">2023-09-09T19:08:23Z</dcterms:modified>
</cp:coreProperties>
</file>